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9186835"/>
              </p:ext>
            </p:extLst>
          </p:nvPr>
        </p:nvGraphicFramePr>
        <p:xfrm>
          <a:off x="307975" y="318632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945162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ctr"/>
            <a:r>
              <a:rPr lang="kk-KZ" sz="1100" kern="1400" dirty="0">
                <a:solidFill>
                  <a:srgbClr val="000000"/>
                </a:solidFill>
                <a:latin typeface="Times New Roman" panose="02020603050405020304" pitchFamily="18" charset="0"/>
                <a:ea typeface="Times New Roman" panose="02020603050405020304" pitchFamily="18" charset="0"/>
              </a:rPr>
              <a:t>Түнде жауын-шашын (жаңбыр, қар)</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a:t>
            </a:r>
            <a:r>
              <a:rPr lang="kk-KZ" sz="1100" kern="1400" dirty="0">
                <a:solidFill>
                  <a:srgbClr val="000000"/>
                </a:solidFill>
                <a:latin typeface="Times New Roman" panose="02020603050405020304" pitchFamily="18" charset="0"/>
                <a:ea typeface="Times New Roman" panose="02020603050405020304" pitchFamily="18" charset="0"/>
              </a:rPr>
              <a:t>, күндіз 3-5 жылы.</a:t>
            </a:r>
          </a:p>
          <a:p>
            <a:pPr algn="ct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a:solidFill>
                  <a:srgbClr val="000000"/>
                </a:solidFill>
                <a:latin typeface="Times New Roman" panose="02020603050405020304" pitchFamily="18" charset="0"/>
                <a:ea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Онтүстік-батыстан жел соғады, күші 9-14, </a:t>
            </a:r>
            <a:r>
              <a:rPr lang="kk-KZ" sz="1100" dirty="0">
                <a:latin typeface="Times New Roman" panose="02020603050405020304" pitchFamily="18" charset="0"/>
                <a:ea typeface="Times New Roman" panose="02020603050405020304" pitchFamily="18" charset="0"/>
              </a:rPr>
              <a:t>екпіні 15-20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0 градус шамасында.</a:t>
            </a:r>
          </a:p>
          <a:p>
            <a:pPr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06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a:spLocks noChangeArrowheads="1"/>
          </p:cNvSpPr>
          <p:nvPr/>
        </p:nvSpPr>
        <p:spPr bwMode="hidden">
          <a:xfrm>
            <a:off x="4966195" y="2976371"/>
            <a:ext cx="4729162" cy="312737"/>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a:t>
            </a:r>
            <a:r>
              <a:rPr lang="ru-RU" altLang="ru-RU" dirty="0" err="1">
                <a:cs typeface="Times New Roman" panose="02020603050405020304" pitchFamily="18" charset="0"/>
              </a:rPr>
              <a:t>ҚМЖ</a:t>
            </a:r>
            <a:r>
              <a:rPr lang="ru-RU" altLang="ru-RU" dirty="0">
                <a:cs typeface="Times New Roman" panose="02020603050405020304" pitchFamily="18" charset="0"/>
              </a:rPr>
              <a:t>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17711</TotalTime>
  <Words>579</Words>
  <Application>Microsoft Office PowerPoint</Application>
  <PresentationFormat>Лист A4 (210x297 мм)</PresentationFormat>
  <Paragraphs>104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2937</cp:revision>
  <cp:lastPrinted>2022-05-31T05:49:59Z</cp:lastPrinted>
  <dcterms:created xsi:type="dcterms:W3CDTF">2018-03-27T06:03:00Z</dcterms:created>
  <dcterms:modified xsi:type="dcterms:W3CDTF">2022-11-04T09:20:25Z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