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308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kk-KZ" sz="1200" b="1" dirty="0" smtClean="0">
                <a:latin typeface="Times New Roman"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97465149"/>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723549"/>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05 қарашаға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04</a:t>
            </a:r>
            <a:r>
              <a:rPr lang="kk-KZ" sz="1100" b="1" dirty="0" smtClean="0">
                <a:latin typeface="Times New Roman" pitchFamily="18" charset="0"/>
                <a:cs typeface="Times New Roman" pitchFamily="18" charset="0"/>
              </a:rPr>
              <a:t> 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05 </a:t>
            </a:r>
            <a:r>
              <a:rPr lang="kk-KZ" sz="1100" b="1" dirty="0" smtClean="0">
                <a:latin typeface="Times New Roman"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күндіз аздаған жаңбып. Шығыстан жел соғады, күші 2-7 м/с. Ауа температурасы түнде 3-5, күндіз 12-14 градус жылы.</a:t>
            </a:r>
          </a:p>
          <a:p>
            <a:r>
              <a:rPr lang="kk-KZ" altLang="ru-RU" sz="1200" b="1" dirty="0" smtClean="0">
                <a:latin typeface="Times New Roman" pitchFamily="18" charset="0"/>
                <a:ea typeface="Times New Roman KZ" pitchFamily="18" charset="0"/>
                <a:cs typeface="Times New Roman" pitchFamily="18" charset="0"/>
              </a:rPr>
              <a:t>                                                </a:t>
            </a:r>
            <a:r>
              <a:rPr lang="kk-KZ" sz="1200" b="1" dirty="0" smtClean="0">
                <a:latin typeface="Times New Roman KZ" pitchFamily="18" charset="0"/>
                <a:ea typeface="Times New Roman KZ" pitchFamily="18" charset="0"/>
              </a:rPr>
              <a:t>06 қарашаға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05 </a:t>
            </a:r>
            <a:r>
              <a:rPr lang="kk-KZ" sz="1100" b="1" dirty="0" smtClean="0">
                <a:latin typeface="Times New Roman" pitchFamily="18" charset="0"/>
                <a:cs typeface="Times New Roman" pitchFamily="18" charset="0"/>
              </a:rPr>
              <a:t>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KZ" pitchFamily="18" charset="0"/>
                <a:ea typeface="Times New Roman KZ" pitchFamily="18" charset="0"/>
              </a:rPr>
              <a:t>06 қараша</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Шығыстан жел соғады, күші 2-7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1-3 градус </a:t>
            </a:r>
            <a:r>
              <a:rPr lang="ru-RU" sz="1200" dirty="0" err="1" smtClean="0">
                <a:latin typeface="Times New Roman" pitchFamily="18" charset="0"/>
                <a:ea typeface="Times New Roman KZ" pitchFamily="18" charset="0"/>
                <a:cs typeface="Times New Roman" pitchFamily="18" charset="0"/>
                <a:sym typeface="+mn-ea"/>
              </a:rPr>
              <a:t>жылы</a:t>
            </a:r>
            <a:r>
              <a:rPr lang="kk-KZ" sz="1200" dirty="0" smtClean="0">
                <a:latin typeface="Times New Roman" pitchFamily="18" charset="0"/>
                <a:cs typeface="Times New Roman" pitchFamily="18" charset="0"/>
              </a:rPr>
              <a:t>.</a:t>
            </a:r>
            <a:r>
              <a:rPr lang="kk-KZ" sz="1200" dirty="0" smtClean="0"/>
              <a:t> </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05</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06 </a:t>
            </a:r>
            <a:r>
              <a:rPr lang="kk-KZ" sz="1200" dirty="0" smtClean="0">
                <a:solidFill>
                  <a:schemeClr val="tx1"/>
                </a:solidFill>
                <a:latin typeface="Times New Roman" pitchFamily="18" charset="0"/>
                <a:cs typeface="Times New Roman" pitchFamily="18" charset="0"/>
              </a:rPr>
              <a:t>қараша</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dirty="0">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13716</TotalTime>
  <Words>549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2692</cp:revision>
  <cp:lastPrinted>2021-07-01T03:56:27Z</cp:lastPrinted>
  <dcterms:created xsi:type="dcterms:W3CDTF">2018-03-27T06:03:00Z</dcterms:created>
  <dcterms:modified xsi:type="dcterms:W3CDTF">2022-11-04T09:32:45Z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