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069802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снег, низовая метель. На дорогах гололедица. Ветер 15-20 м/с. Температура воздуха ночью и днем около 0 градусов.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ноября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15-20 м/с. Температура воздуха ночью около 0 градусов.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1" y="218888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80920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419072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0681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14143</TotalTime>
  <Words>562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2399</cp:revision>
  <cp:lastPrinted>2021-07-01T03:56:27Z</cp:lastPrinted>
  <dcterms:created xsi:type="dcterms:W3CDTF">2018-03-27T06:03:00Z</dcterms:created>
  <dcterms:modified xsi:type="dcterms:W3CDTF">2022-11-04T09:10:43Z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