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07312086"/>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308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smtClean="0">
                          <a:solidFill>
                            <a:srgbClr val="002060"/>
                          </a:solidFill>
                          <a:latin typeface="Times New Roman" panose="02020603050405020304" pitchFamily="18" charset="0"/>
                          <a:cs typeface="Times New Roman" panose="02020603050405020304" pitchFamily="18" charset="0"/>
                        </a:rPr>
                        <a:t>2022</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жыл 04 </a:t>
                      </a:r>
                      <a:r>
                        <a:rPr lang="kk-KZ" altLang="zh-CN" sz="1200" b="1" i="0" u="none" baseline="0" dirty="0" smtClean="0">
                          <a:solidFill>
                            <a:schemeClr val="tx2"/>
                          </a:solidFill>
                          <a:latin typeface="Times New Roman" panose="02020603050405020304" pitchFamily="18" charset="0"/>
                          <a:cs typeface="Times New Roman" panose="02020603050405020304" pitchFamily="18" charset="0"/>
                        </a:rPr>
                        <a:t>қараша </a:t>
                      </a:r>
                      <a:r>
                        <a:rPr lang="kk-KZ" altLang="zh-CN" sz="1200" b="1" i="0"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0"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04</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05 </a:t>
            </a:r>
            <a:r>
              <a:rPr lang="kk-KZ" sz="1200" b="1" dirty="0" smtClean="0">
                <a:latin typeface="Times New Roman" pitchFamily="18" charset="0"/>
                <a:cs typeface="Times New Roman" pitchFamily="18" charset="0"/>
              </a:rPr>
              <a:t>қарашаға</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04 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indent="182563" algn="just">
              <a:defRPr/>
            </a:pPr>
            <a:r>
              <a:rPr lang="kk-KZ" sz="1200" smtClean="0">
                <a:solidFill>
                  <a:prstClr val="black"/>
                </a:solidFill>
                <a:latin typeface="Times New Roman" pitchFamily="18" charset="0"/>
                <a:ea typeface="Calibri"/>
                <a:cs typeface="Times New Roman" pitchFamily="18" charset="0"/>
              </a:rPr>
              <a:t>   Жауын-шашынсыз</a:t>
            </a:r>
            <a:r>
              <a:rPr lang="kk-KZ" sz="1200" dirty="0" smtClean="0">
                <a:solidFill>
                  <a:prstClr val="black"/>
                </a:solidFill>
                <a:latin typeface="Times New Roman" pitchFamily="18" charset="0"/>
                <a:ea typeface="Calibri"/>
                <a:cs typeface="Times New Roman" pitchFamily="18" charset="0"/>
              </a:rPr>
              <a:t>.</a:t>
            </a:r>
            <a:r>
              <a:rPr lang="kk-KZ" sz="1200" dirty="0" smtClean="0">
                <a:latin typeface="Times New Roman" pitchFamily="18" charset="0"/>
                <a:ea typeface="Times New Roman"/>
                <a:cs typeface="Times New Roman" pitchFamily="18" charset="0"/>
              </a:rPr>
              <a:t> Оң</a:t>
            </a:r>
            <a:r>
              <a:rPr lang="kk-KZ" sz="1200" dirty="0" smtClean="0">
                <a:latin typeface="Times New Roman" pitchFamily="18" charset="0"/>
                <a:cs typeface="Times New Roman" pitchFamily="18" charset="0"/>
              </a:rPr>
              <a:t>түстік-батыстан соққан жел солтүстік-шығыс желіне ауысады, </a:t>
            </a:r>
            <a:r>
              <a:rPr lang="kk-KZ" sz="1200" dirty="0" smtClean="0">
                <a:latin typeface="Times New Roman" pitchFamily="18" charset="0"/>
                <a:ea typeface="Calibri"/>
                <a:cs typeface="Times New Roman" pitchFamily="18" charset="0"/>
              </a:rPr>
              <a:t>күші 9-14</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5-7,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13-15 градус </a:t>
            </a:r>
            <a:r>
              <a:rPr lang="kk-KZ" sz="1200" dirty="0">
                <a:latin typeface="Times New Roman" pitchFamily="18" charset="0"/>
                <a:cs typeface="Times New Roman" pitchFamily="18" charset="0"/>
              </a:rPr>
              <a:t>жылы болады.</a:t>
            </a:r>
            <a:r>
              <a:rPr lang="kk-KZ" sz="1200" dirty="0">
                <a:solidFill>
                  <a:prstClr val="black"/>
                </a:solidFill>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06 </a:t>
            </a:r>
            <a:r>
              <a:rPr lang="ru-RU" altLang="ru-RU" sz="1200" b="1" dirty="0" err="1" smtClean="0">
                <a:latin typeface="Times New Roman" panose="02020603050405020304" pitchFamily="18" charset="0"/>
                <a:cs typeface="Times New Roman" panose="02020603050405020304"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05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06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smtClean="0">
                <a:solidFill>
                  <a:prstClr val="black"/>
                </a:solidFill>
                <a:latin typeface="Times New Roman" pitchFamily="18" charset="0"/>
                <a:ea typeface="Calibri"/>
                <a:cs typeface="Times New Roman" pitchFamily="18" charset="0"/>
              </a:rPr>
              <a:t>   Жауын-шашынсыз. Сол</a:t>
            </a:r>
            <a:r>
              <a:rPr lang="kk-KZ" sz="1200" dirty="0" smtClean="0">
                <a:solidFill>
                  <a:prstClr val="black"/>
                </a:solidFill>
                <a:latin typeface="Times New Roman"/>
                <a:ea typeface="Calibri"/>
              </a:rPr>
              <a:t>түстік-шығыс</a:t>
            </a:r>
            <a:r>
              <a:rPr lang="kk-KZ" sz="1200" dirty="0" smtClean="0">
                <a:latin typeface="Times New Roman"/>
                <a:ea typeface="Calibri"/>
              </a:rPr>
              <a:t>тан </a:t>
            </a:r>
            <a:r>
              <a:rPr lang="kk-KZ" sz="1200" dirty="0">
                <a:latin typeface="Times New Roman"/>
                <a:ea typeface="Calibri"/>
              </a:rPr>
              <a:t>жел соғады</a:t>
            </a:r>
            <a:r>
              <a:rPr lang="kk-KZ" sz="1200" dirty="0" smtClean="0">
                <a:latin typeface="Times New Roman"/>
                <a:ea typeface="Calibri"/>
              </a:rPr>
              <a:t>, </a:t>
            </a:r>
            <a:r>
              <a:rPr lang="kk-KZ" sz="1200" dirty="0">
                <a:latin typeface="Times New Roman"/>
                <a:ea typeface="Calibri"/>
              </a:rPr>
              <a:t>күші 9-14 </a:t>
            </a:r>
            <a:r>
              <a:rPr lang="kk-KZ" sz="1200" dirty="0" smtClean="0">
                <a:latin typeface="Times New Roman" pitchFamily="18" charset="0"/>
                <a:cs typeface="Times New Roman" pitchFamily="18" charset="0"/>
              </a:rPr>
              <a:t>м/с.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түнде 4-6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05 </a:t>
            </a:r>
            <a:r>
              <a:rPr lang="ru-RU" sz="1200" dirty="0" err="1" smtClean="0">
                <a:solidFill>
                  <a:schemeClr val="tx1"/>
                </a:solidFill>
                <a:latin typeface="Times New Roman" panose="02020603050405020304" pitchFamily="18" charset="0"/>
                <a:cs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05 </a:t>
            </a:r>
            <a:r>
              <a:rPr lang="ru-RU" sz="1200" dirty="0" err="1" smtClean="0">
                <a:solidFill>
                  <a:schemeClr val="tx1"/>
                </a:solidFill>
                <a:latin typeface="Times New Roman" panose="02020603050405020304" pitchFamily="18" charset="0"/>
                <a:cs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677875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3669" y="437188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Қабдуалиева</a:t>
            </a:r>
            <a:r>
              <a:rPr lang="ru-RU" sz="1400" b="1" i="1" dirty="0">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М.С</a:t>
            </a:r>
            <a:r>
              <a:rPr lang="ru-RU" sz="1400" b="1" i="1" dirty="0">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14170</TotalTime>
  <Words>565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2742</cp:revision>
  <cp:lastPrinted>2022-11-04T06:39:05Z</cp:lastPrinted>
  <dcterms:created xsi:type="dcterms:W3CDTF">2018-03-27T06:03:00Z</dcterms:created>
  <dcterms:modified xsi:type="dcterms:W3CDTF">2022-11-04T09:34:33Z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