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3077813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04 ноябрь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ноября</a:t>
            </a:r>
          </a:p>
          <a:p>
            <a:pPr lvl="0"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05 ноября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утром 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9-14, порывы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2-4, днем 0-2 мороза.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ноября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05 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06 ноября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2-4 мороза 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ноября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292142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ноября,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8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15768</TotalTime>
  <Words>576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2510</cp:revision>
  <cp:lastPrinted>2021-07-01T03:56:27Z</cp:lastPrinted>
  <dcterms:created xsi:type="dcterms:W3CDTF">2018-03-27T06:03:00Z</dcterms:created>
  <dcterms:modified xsi:type="dcterms:W3CDTF">2022-11-04T09:15:21Z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