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57195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туман, гололед.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северо-восточный 7-12 м/с. Температура воздуха ночью 0-2 мороза, днём 1-3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05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16892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2818</cp:revision>
  <cp:lastPrinted>2021-07-01T03:56:27Z</cp:lastPrinted>
  <dcterms:created xsi:type="dcterms:W3CDTF">2018-03-27T06:03:00Z</dcterms:created>
  <dcterms:modified xsi:type="dcterms:W3CDTF">2022-11-04T09:46:05Z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