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8FD6990-095E-4C49-8A02-0EE9B43E645A}" v="1" dt="2022-10-29T10:08:27.090"/>
  </p1510:revLst>
</p1510:revInfo>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636528"/>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2882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308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4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57784"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5 қарашаға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4 </a:t>
            </a:r>
            <a:r>
              <a:rPr lang="kk-KZ" altLang="ru-RU" sz="1200" b="1" dirty="0" smtClean="0">
                <a:solidFill>
                  <a:srgbClr val="000000"/>
                </a:solidFill>
                <a:latin typeface="Times New Roman" pitchFamily="18" charset="0"/>
                <a:cs typeface="Times New Roman" pitchFamily="18" charset="0"/>
              </a:rPr>
              <a:t>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kk-KZ" altLang="ru-RU" sz="1200" b="1" dirty="0" smtClean="0">
                <a:solidFill>
                  <a:srgbClr val="000000"/>
                </a:solidFill>
                <a:latin typeface="Times New Roman" pitchFamily="18" charset="0"/>
                <a:cs typeface="Times New Roman" pitchFamily="18" charset="0"/>
              </a:rPr>
              <a:t>5 қараша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кей уақыттарда аздаған қар жауады. Батыстан, солтүстік-батыстан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1-6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4-6 градус суық,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0 граудс шамасында болады.</a:t>
            </a:r>
            <a:endParaRPr lang="kk-KZ" sz="1200" dirty="0">
              <a:latin typeface="Times New Roman" pitchFamily="18" charset="0"/>
              <a:cs typeface="Times New Roman" pitchFamily="18" charset="0"/>
            </a:endParaRPr>
          </a:p>
          <a:p>
            <a:pPr lvl="0" algn="ctr"/>
            <a:r>
              <a:rPr lang="kk-KZ" sz="1200" b="1" dirty="0" smtClean="0">
                <a:solidFill>
                  <a:srgbClr val="000000"/>
                </a:solidFill>
                <a:latin typeface="Times New Roman" pitchFamily="18" charset="0"/>
                <a:cs typeface="Times New Roman" pitchFamily="18" charset="0"/>
              </a:rPr>
              <a:t>6 қарашаға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2022 ж. </a:t>
            </a:r>
            <a:r>
              <a:rPr lang="kk-KZ" sz="1200" b="1" dirty="0" smtClean="0">
                <a:solidFill>
                  <a:srgbClr val="000000"/>
                </a:solidFill>
                <a:latin typeface="Times New Roman" pitchFamily="18" charset="0"/>
                <a:cs typeface="Times New Roman" pitchFamily="18" charset="0"/>
              </a:rPr>
              <a:t>5 қараша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6 </a:t>
            </a:r>
            <a:r>
              <a:rPr lang="ru-RU" sz="1200" b="1" dirty="0" err="1"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Солтүсітк-батыстан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0-5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6-8 </a:t>
            </a:r>
            <a:r>
              <a:rPr lang="kk-KZ" sz="1200" dirty="0">
                <a:latin typeface="Times New Roman" pitchFamily="18" charset="0"/>
                <a:cs typeface="Times New Roman" pitchFamily="18" charset="0"/>
              </a:rPr>
              <a:t>градус суық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35398124"/>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42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695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36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47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43470" cy="1015663"/>
          </a:xfrm>
          <a:prstGeom prst="rect">
            <a:avLst/>
          </a:prstGeom>
          <a:solidFill>
            <a:schemeClr val="accent6">
              <a:lumMod val="75000"/>
            </a:schemeClr>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5 </a:t>
            </a:r>
            <a:r>
              <a:rPr lang="ru-RU" sz="1200" dirty="0" err="1" smtClean="0">
                <a:solidFill>
                  <a:schemeClr val="tx1"/>
                </a:solidFill>
                <a:latin typeface="Times New Roman" panose="02020603050405020304" pitchFamily="18" charset="0"/>
                <a:cs typeface="Times New Roman" panose="02020603050405020304"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6 </a:t>
            </a:r>
            <a:r>
              <a:rPr lang="ru-RU" sz="1200" dirty="0" err="1" smtClean="0">
                <a:solidFill>
                  <a:schemeClr val="tx1"/>
                </a:solidFill>
                <a:latin typeface="Times New Roman" panose="02020603050405020304" pitchFamily="18" charset="0"/>
                <a:cs typeface="Times New Roman" panose="02020603050405020304" pitchFamily="18" charset="0"/>
              </a:rPr>
              <a:t>қарашаға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төмен</a:t>
            </a:r>
            <a:r>
              <a:rPr lang="ru-RU" altLang="en-US" sz="1200" dirty="0">
                <a:solidFill>
                  <a:srgbClr val="000000"/>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4290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a:t>
                      </a:r>
                      <a:r>
                        <a:rPr lang="ru-RU"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info@meteo.kz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a:t>
                      </a:r>
                      <a:r>
                        <a:rPr lang="ru-RU" sz="800" dirty="0">
                          <a:latin typeface="Times New Roman" panose="02020603050405020304" pitchFamily="18" charset="0"/>
                          <a:cs typeface="Times New Roman" panose="02020603050405020304" pitchFamily="18" charset="0"/>
                        </a:rPr>
                        <a:t>7</a:t>
                      </a:r>
                      <a:r>
                        <a:rPr sz="800" dirty="0">
                          <a:latin typeface="Times New Roman" panose="02020603050405020304" pitchFamily="18" charset="0"/>
                          <a:cs typeface="Times New Roman" panose="02020603050405020304" pitchFamily="18" charset="0"/>
                        </a:rPr>
                        <a:t>5, 79-83-</a:t>
                      </a:r>
                      <a:r>
                        <a:rPr lang="ru-RU" sz="800" dirty="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 name="Прямоугольник 1"/>
          <p:cNvSpPr/>
          <p:nvPr/>
        </p:nvSpPr>
        <p:spPr>
          <a:xfrm>
            <a:off x="232044" y="330351"/>
            <a:ext cx="4347595" cy="2308324"/>
          </a:xfrm>
          <a:prstGeom prst="rect">
            <a:avLst/>
          </a:prstGeom>
        </p:spPr>
        <p:txBody>
          <a:bodyPr wrap="square">
            <a:spAutoFit/>
          </a:bodyPr>
          <a:lstStyle/>
          <a:p>
            <a:pPr algn="just"/>
            <a:r>
              <a:rPr lang="ru-RU" altLang="ru-RU" sz="1200" b="1" dirty="0" err="1">
                <a:solidFill>
                  <a:srgbClr val="000000"/>
                </a:solidFill>
                <a:latin typeface="Times New Roman" panose="02020603050405020304" pitchFamily="18" charset="0"/>
                <a:cs typeface="Times New Roman" panose="02020603050405020304" pitchFamily="18" charset="0"/>
                <a:sym typeface="+mn-ea"/>
              </a:rPr>
              <a:t>ӘР</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ТҮРЛІ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ДӘРЕЖЕЛІ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НМУ</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ТУРАЛЫ</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ЕСКЕРТУЛЕР</a:t>
            </a:r>
            <a:r>
              <a:rPr lang="ru-RU" altLang="ru-RU" sz="1200" b="1" dirty="0">
                <a:solidFill>
                  <a:srgbClr val="000000"/>
                </a:solidFill>
                <a:latin typeface="Times New Roman" panose="02020603050405020304" pitchFamily="18" charset="0"/>
                <a:cs typeface="Times New Roman" panose="02020603050405020304" pitchFamily="18" charset="0"/>
                <a:sym typeface="+mn-ea"/>
              </a:rPr>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 БЕРГЕН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КЕЗДЕ</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КЕЛЕСІ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ШАРАЛАРДЫ</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ҰСТАНУ</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err="1">
                <a:solidFill>
                  <a:srgbClr val="000000"/>
                </a:solidFill>
                <a:latin typeface="Times New Roman" panose="02020603050405020304" pitchFamily="18" charset="0"/>
                <a:cs typeface="Times New Roman" panose="02020603050405020304" pitchFamily="18" charset="0"/>
                <a:sym typeface="+mn-ea"/>
              </a:rPr>
              <a:t>ҰСЫНЫЛАДЫ</a:t>
            </a:r>
            <a:r>
              <a:rPr lang="ru-RU" altLang="ru-RU" sz="1200" b="1" dirty="0"/>
              <a:t/>
            </a:r>
            <a:br>
              <a:rPr lang="ru-RU" altLang="ru-RU" sz="1200" b="1" dirty="0"/>
            </a:b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endParaRPr lang="ru-RU" sz="12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13678</TotalTime>
  <Words>541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2492</cp:revision>
  <cp:lastPrinted>2021-07-01T07:38:07Z</cp:lastPrinted>
  <dcterms:created xsi:type="dcterms:W3CDTF">2018-03-27T06:03:00Z</dcterms:created>
  <dcterms:modified xsi:type="dcterms:W3CDTF">2022-11-04T08:45:26Z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