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7746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күтіледі.  Жолдарда көктайғақ күтіледі.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0 градус шамасында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1218958"/>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7816" y="3773697"/>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12027" y="2494915"/>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 name="Прямоугольник 1"/>
          <p:cNvSpPr/>
          <p:nvPr/>
        </p:nvSpPr>
        <p:spPr>
          <a:xfrm>
            <a:off x="6104476" y="3415291"/>
            <a:ext cx="2521459" cy="276999"/>
          </a:xfrm>
          <a:prstGeom prst="rect">
            <a:avLst/>
          </a:prstGeom>
          <a:solidFill>
            <a:srgbClr val="92D050"/>
          </a:solidFill>
        </p:spPr>
        <p:style>
          <a:lnRef idx="2">
            <a:schemeClr val="accent3"/>
          </a:lnRef>
          <a:fillRef idx="1">
            <a:schemeClr val="lt1"/>
          </a:fillRef>
          <a:effectRef idx="0">
            <a:schemeClr val="accent3"/>
          </a:effectRef>
          <a:fontRef idx="minor">
            <a:schemeClr val="dk1"/>
          </a:fontRef>
        </p:style>
        <p:txBody>
          <a:bodyPr wrap="none">
            <a:spAutoFit/>
          </a:bodyPr>
          <a:lstStyle/>
          <a:p>
            <a:pPr algn="ctr"/>
            <a:r>
              <a:rPr lang="ru-RU" sz="1200" dirty="0">
                <a:latin typeface="Times New Roman" panose="02020603050405020304" pitchFamily="18" charset="0"/>
                <a:cs typeface="Times New Roman" panose="02020603050405020304" pitchFamily="18" charset="0"/>
              </a:rPr>
              <a:t>1, 2, 3 </a:t>
            </a:r>
            <a:r>
              <a:rPr lang="ru-RU" sz="1200" dirty="0" err="1">
                <a:latin typeface="Times New Roman" panose="02020603050405020304" pitchFamily="18" charset="0"/>
                <a:cs typeface="Times New Roman" panose="02020603050405020304" pitchFamily="18" charset="0"/>
              </a:rPr>
              <a:t>дәрежелі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ҚМЖ</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ескертуі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жоқ</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13643</TotalTime>
  <Words>548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2424</cp:revision>
  <cp:lastPrinted>2021-07-01T07:38:07Z</cp:lastPrinted>
  <dcterms:created xsi:type="dcterms:W3CDTF">2018-03-27T06:03:00Z</dcterms:created>
  <dcterms:modified xsi:type="dcterms:W3CDTF">2022-11-04T09:10:14Z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