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DEF4991-A331-4DBD-850B-82B9998132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761237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B7465-AED5-450B-91F1-AF53F12C6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AB2B3-353A-4F8A-97C9-1502BA6C4F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03D9-76B9-47BD-A194-6A28D0C023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84B79-06CF-4687-B5D5-9CB8A740F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E8F8-D5E9-4E07-8E5B-1C741918E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E7D68-ED01-4F00-ABB4-62C275FFDC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40BE7-A782-4251-88AE-F8A9D5B3C3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51898-F09D-4E9C-83F0-9F76CFEC20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22CAA-C47A-46F4-A762-CDDC7394B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175D1-1E10-4F1A-9DB2-326B6353FF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A2AB1-AF16-4CDD-8185-40D9149773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09BF31F-86BA-4244-8EF5-DF8EB48255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05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временами небольшой дождь. Ночью и утром туман. Ветер 2-7 м/с. Температура воздуха ночью 4-6, днем 12-14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5-7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ноября, ночью 06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2064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5841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72114"/>
            <a:ext cx="43803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795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2781</cp:revision>
  <cp:lastPrinted>2021-07-01T09:11:30Z</cp:lastPrinted>
  <dcterms:created xsi:type="dcterms:W3CDTF">2018-03-27T06:03:00Z</dcterms:created>
  <dcterms:modified xsi:type="dcterms:W3CDTF">2022-11-04T08:50:12Z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