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01707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smtClean="0">
                <a:latin typeface="Times New Roman" pitchFamily="18" charset="0"/>
                <a:cs typeface="Times New Roman" pitchFamily="18" charset="0"/>
              </a:rPr>
              <a:t>гардус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77152" y="30264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8655" y="2057861"/>
            <a:ext cx="4777161" cy="769441"/>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7531943"/>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44122"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44122" y="327357"/>
            <a:ext cx="4456053"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14795</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2523</cp:revision>
  <cp:lastPrinted>2021-07-01T07:38:07Z</cp:lastPrinted>
  <dcterms:created xsi:type="dcterms:W3CDTF">2018-03-27T06:03:00Z</dcterms:created>
  <dcterms:modified xsi:type="dcterms:W3CDTF">2022-11-04T09:02:25Z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