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7426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308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0357119"/>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05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04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К</a:t>
            </a:r>
            <a:r>
              <a:rPr lang="kk-KZ" sz="1100" dirty="0" smtClean="0">
                <a:latin typeface="Times New Roman" pitchFamily="18" charset="0"/>
                <a:cs typeface="Times New Roman" pitchFamily="18" charset="0"/>
              </a:rPr>
              <a:t>өшпелі бұлтты, жауын-шашынсыз. Түнде және таңертең тұман, көктайғақ. Жел оңтүстік-батыстан солтүстік-шығысқа ауысып соғады, </a:t>
            </a:r>
            <a:r>
              <a:rPr lang="kk-KZ" sz="1100" smtClean="0">
                <a:latin typeface="Times New Roman" pitchFamily="18" charset="0"/>
                <a:cs typeface="Times New Roman" pitchFamily="18" charset="0"/>
              </a:rPr>
              <a:t>күші 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2-4 градус аяз, күндіз 1-3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қарашадан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 </a:t>
            </a:r>
            <a:r>
              <a:rPr lang="ru-RU" sz="1100" dirty="0" smtClean="0">
                <a:latin typeface="Times New Roman" pitchFamily="18" charset="0"/>
                <a:cs typeface="Times New Roman" pitchFamily="18" charset="0"/>
              </a:rPr>
              <a:t>градус аяз-1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16598</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2971</cp:revision>
  <cp:lastPrinted>2021-07-01T03:56:27Z</cp:lastPrinted>
  <dcterms:created xsi:type="dcterms:W3CDTF">2018-03-27T06:03:00Z</dcterms:created>
  <dcterms:modified xsi:type="dcterms:W3CDTF">2022-11-04T09:46:08Z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