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55665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8-13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6-8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05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06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8-13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 градус </a:t>
            </a:r>
            <a:r>
              <a:rPr lang="ru-RU" sz="1100" dirty="0" err="1" smtClean="0">
                <a:latin typeface="Times New Roman" pitchFamily="18" charset="0"/>
                <a:cs typeface="Times New Roman" pitchFamily="18" charset="0"/>
              </a:rPr>
              <a:t>шамасында</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3264190"/>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492288"/>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30302" y="30293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8949" y="2219571"/>
            <a:ext cx="4852365" cy="769441"/>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05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185250" y="237588"/>
            <a:ext cx="4454994" cy="2308324"/>
          </a:xfrm>
          <a:prstGeom prst="rect">
            <a:avLst/>
          </a:prstGeom>
        </p:spPr>
        <p:txBody>
          <a:bodyPr wrap="square">
            <a:spAutoFit/>
          </a:bodyPr>
          <a:lstStyle/>
          <a:p>
            <a:pPr algn="just"/>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14854</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2515</cp:revision>
  <cp:lastPrinted>2021-07-01T07:38:07Z</cp:lastPrinted>
  <dcterms:created xsi:type="dcterms:W3CDTF">2018-03-27T06:03:00Z</dcterms:created>
  <dcterms:modified xsi:type="dcterms:W3CDTF">2022-11-04T08:59:14Z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