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42291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70600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Утром и днем дождь. 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юго-западный ночью 2-7, днем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0912" y="288019"/>
            <a:ext cx="475167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17463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2479</cp:revision>
  <cp:lastPrinted>2021-07-01T03:56:27Z</cp:lastPrinted>
  <dcterms:created xsi:type="dcterms:W3CDTF">2018-03-27T06:03:00Z</dcterms:created>
  <dcterms:modified xsi:type="dcterms:W3CDTF">2022-11-04T09:30:44Z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