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1" d="100"/>
          <a:sy n="71" d="100"/>
        </p:scale>
        <p:origin x="414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04067398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№308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ноября 2022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 ноября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06 ноября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54940657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28.02.2015г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04 ноября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16333535"/>
              </p:ext>
            </p:extLst>
          </p:nvPr>
        </p:nvGraphicFramePr>
        <p:xfrm>
          <a:off x="4993576" y="4733142"/>
          <a:ext cx="4691064" cy="17794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333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1364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3175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05 ноября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04 ноября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05 ноября2022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Переменная облачность, без осадков. Ветер южный с переходом на восточный 9-14 м/с. Температура воздуха ночью 0-2 мороза, днем 8-10 тепла.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06 ноября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ч. 05 ноября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ч. 06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ноября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Переменная облачность, осадки. </a:t>
            </a:r>
            <a:r>
              <a:rPr lang="ru-RU" sz="120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Ветер </a:t>
            </a:r>
            <a:r>
              <a:rPr lang="ru-RU" sz="1200" smtClean="0">
                <a:solidFill>
                  <a:prstClr val="black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восточный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9-14 м/с. Температура воздуха ночью 0-2 мороза.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отсутствуют.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67402" y="4551975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батыра, б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45310" y="4467150"/>
            <a:ext cx="4298660" cy="1759977"/>
            <a:chOff x="523875" y="3968016"/>
            <a:chExt cx="4298660" cy="193032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Астана, 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9" name="Прямоугольник 1"/>
          <p:cNvSpPr/>
          <p:nvPr/>
        </p:nvSpPr>
        <p:spPr>
          <a:xfrm>
            <a:off x="5084169" y="618405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М. С.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Кабдуали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166654" y="1643050"/>
            <a:ext cx="471490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    Директор филиала                                          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Г. Амиралиева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ru-RU" sz="1200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Исполнитель:                                                  М. Садуакасов</a:t>
            </a: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kk-KZ" sz="1200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04.11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.2022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г.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12:00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(местное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время)</a:t>
            </a: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Тел: 8 7242 238573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13712</TotalTime>
  <Words>612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2428</cp:revision>
  <cp:lastPrinted>2021-07-01T03:56:27Z</cp:lastPrinted>
  <dcterms:created xsi:type="dcterms:W3CDTF">2018-03-27T06:03:00Z</dcterms:created>
  <dcterms:modified xsi:type="dcterms:W3CDTF">2022-11-04T09:16:55Z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