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7672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небольшие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1874" y="1979885"/>
            <a:ext cx="4680169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1874" y="352960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549" y="280491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4618" y="256762"/>
            <a:ext cx="45478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14972</TotalTime>
  <Words>679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2478</cp:revision>
  <cp:lastPrinted>2021-07-01T03:56:27Z</cp:lastPrinted>
  <dcterms:created xsi:type="dcterms:W3CDTF">2018-03-27T06:03:00Z</dcterms:created>
  <dcterms:modified xsi:type="dcterms:W3CDTF">2022-11-04T09:06:17Z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