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67160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013337"/>
            <a:ext cx="4680169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2022 года метеорологические условия будут способствовать накоплению загрязняющих веществ в атмосфере города. Ночью 30 января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29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3-8 м/с. Температура воздуха ночью  16-18,  днем 7-9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4362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1998</cp:revision>
  <cp:lastPrinted>2021-07-01T03:56:27Z</cp:lastPrinted>
  <dcterms:created xsi:type="dcterms:W3CDTF">2018-03-27T06:03:00Z</dcterms:created>
  <dcterms:modified xsi:type="dcterms:W3CDTF">2022-01-28T08:40:14Z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