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4473755"/>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005320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28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21-ден. 29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Оңтүстік-шығыстан жел соғады, күші 5-10 м/с. Ауа температурасы түнде 23-25, күндіз 13-15 аяз.</a:t>
            </a:r>
          </a:p>
          <a:p>
            <a:pPr algn="ctr"/>
            <a:r>
              <a:rPr lang="kk-KZ" sz="1200" b="1" dirty="0">
                <a:latin typeface="Times New Roman" panose="02020603050405020304" pitchFamily="18" charset="0"/>
                <a:cs typeface="Times New Roman" panose="02020603050405020304" pitchFamily="18" charset="0"/>
              </a:rPr>
              <a:t>30 қантарға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28 </a:t>
            </a:r>
            <a:r>
              <a:rPr lang="kk-KZ" sz="1200" b="1" dirty="0">
                <a:latin typeface="Times New Roman" panose="02020603050405020304" pitchFamily="18" charset="0"/>
                <a:cs typeface="Times New Roman" panose="02020603050405020304" pitchFamily="18" charset="0"/>
              </a:rPr>
              <a:t>қантар </a:t>
            </a:r>
            <a:r>
              <a:rPr lang="ru-RU" sz="1200" b="1" dirty="0">
                <a:latin typeface="Times New Roman" panose="02020603050405020304" pitchFamily="18" charset="0"/>
                <a:cs typeface="Times New Roman" panose="02020603050405020304" pitchFamily="18" charset="0"/>
              </a:rPr>
              <a:t>с. 21-ден 29 </a:t>
            </a:r>
            <a:r>
              <a:rPr lang="kk-KZ" sz="1200" b="1" dirty="0">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kk-KZ" sz="1200" dirty="0">
                <a:latin typeface="Times New Roman" panose="02020603050405020304" pitchFamily="18" charset="0"/>
                <a:cs typeface="Times New Roman" panose="02020603050405020304" pitchFamily="18" charset="0"/>
              </a:rPr>
              <a:t>ңтүстік-шығыстан жел соғады, күші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30 </a:t>
            </a:r>
            <a:r>
              <a:rPr lang="kk-KZ" sz="1200" dirty="0" smtClean="0">
                <a:solidFill>
                  <a:schemeClr val="tx1"/>
                </a:solidFill>
                <a:latin typeface="Times New Roman" panose="02020603050405020304" pitchFamily="18" charset="0"/>
                <a:cs typeface="Times New Roman" panose="02020603050405020304" pitchFamily="18" charset="0"/>
              </a:rPr>
              <a:t>қантарға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2021-11-30T05:55:07Z</cp:lastPrinted>
  <dcterms:created xsi:type="dcterms:W3CDTF">2018-03-27T06:03:00Z</dcterms:created>
  <dcterms:modified xsi:type="dcterms:W3CDTF">2022-01-28T08:28:04Z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