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512738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3506593"/>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a:t>
            </a:r>
            <a:r>
              <a:rPr lang="kk-KZ" altLang="ru-RU" sz="1100" b="1" dirty="0">
                <a:latin typeface="Times New Roman" panose="02020603050405020304" pitchFamily="18" charset="0"/>
                <a:cs typeface="Times New Roman" panose="02020603050405020304" pitchFamily="18" charset="0"/>
              </a:rPr>
              <a:t>9</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28 қаңтардан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29 қаңтарға дейін</a:t>
            </a:r>
            <a:r>
              <a:rPr lang="en-US" altLang="ru-RU" sz="1100" dirty="0">
                <a:latin typeface="Times New Roman" pitchFamily="18" charset="0"/>
                <a:cs typeface="Times New Roman" pitchFamily="18" charset="0"/>
              </a:rPr>
              <a:t> </a:t>
            </a:r>
            <a:r>
              <a:rPr lang="ru-RU" altLang="ru-RU" sz="1100" dirty="0">
                <a:latin typeface="Times New Roman" panose="02020603050405020304" pitchFamily="18" charset="0"/>
                <a:cs typeface="Times New Roman" panose="02020603050405020304" pitchFamily="18" charset="0"/>
                <a:sym typeface="+mn-ea"/>
              </a:rPr>
              <a:t>      </a:t>
            </a:r>
            <a:endParaRPr lang="ru-RU" altLang="ru-RU" sz="1100" b="1"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a:t>
            </a:r>
            <a:r>
              <a:rPr lang="kk-KZ" sz="1100" dirty="0">
                <a:latin typeface="Times New Roman" pitchFamily="18" charset="0"/>
                <a:cs typeface="Times New Roman" pitchFamily="18" charset="0"/>
              </a:rPr>
              <a:t>-шашын, түнде және таңертең қатты </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жа</a:t>
            </a:r>
            <a:r>
              <a:rPr lang="kk-KZ" sz="1100" dirty="0">
                <a:latin typeface="Times New Roman" pitchFamily="18" charset="0"/>
                <a:cs typeface="Times New Roman" pitchFamily="18" charset="0"/>
              </a:rPr>
              <a:t>ң</a:t>
            </a:r>
            <a:r>
              <a:rPr lang="ru-RU" sz="1100" dirty="0" err="1">
                <a:latin typeface="Times New Roman" pitchFamily="18" charset="0"/>
                <a:cs typeface="Times New Roman" pitchFamily="18" charset="0"/>
              </a:rPr>
              <a:t>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Кей уақытта тұман түседі. Оңтүстік-батыстан жел соғады, күші 8-13, екпіні 17-22 м/с. Ауа температурасы түнде және күндіз 1-3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30</a:t>
            </a:r>
            <a:r>
              <a:rPr lang="kk-KZ" altLang="ru-RU" sz="1100" b="1" dirty="0">
                <a:latin typeface="Times New Roman" pitchFamily="18" charset="0"/>
                <a:cs typeface="Times New Roman" pitchFamily="18" charset="0"/>
              </a:rPr>
              <a:t> қаңтарға</a:t>
            </a:r>
          </a:p>
          <a:p>
            <a:pPr lvl="0" indent="182563" algn="ctr"/>
            <a:r>
              <a:rPr lang="kk-KZ" altLang="ru-RU" sz="1100" b="1" dirty="0">
                <a:latin typeface="Times New Roman" pitchFamily="18" charset="0"/>
                <a:cs typeface="Times New Roman" pitchFamily="18" charset="0"/>
              </a:rPr>
              <a:t>2022 ж. 21 сағ. 29 қаңтардан 09 сағ. 30 қаңтарға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болады. Оңтүстік-батыстан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12969</TotalTime>
  <Words>602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2112</cp:revision>
  <cp:lastPrinted>2021-07-01T03:56:27Z</cp:lastPrinted>
  <dcterms:created xsi:type="dcterms:W3CDTF">2018-03-27T06:03:00Z</dcterms:created>
  <dcterms:modified xsi:type="dcterms:W3CDTF">2022-01-28T08:46:13Z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