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853479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29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3-8 м/с. Температура воздуха ночью  15-17,  днем 6-8 мороза. </a:t>
            </a:r>
          </a:p>
          <a:p>
            <a:pPr lvl="0" indent="265113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054322"/>
            <a:ext cx="4680169" cy="138499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 2022 года метеорологические условия будут способствовать накоплению загрязняющих веществ в атмосфере города. Ночью 30 января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2002</cp:revision>
  <cp:lastPrinted>2021-07-01T03:56:27Z</cp:lastPrinted>
  <dcterms:created xsi:type="dcterms:W3CDTF">2018-03-27T06:03:00Z</dcterms:created>
  <dcterms:modified xsi:type="dcterms:W3CDTF">2022-01-28T07:37:28Z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