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157052"/>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kk-KZ" sz="1200" b="1" dirty="0">
                <a:solidFill>
                  <a:srgbClr val="000000"/>
                </a:solidFill>
                <a:latin typeface="Times New Roman" panose="02020603050405020304" pitchFamily="18" charset="0"/>
                <a:cs typeface="Times New Roman" panose="02020603050405020304" pitchFamily="18" charset="0"/>
              </a:rPr>
              <a:t>29 қаңтар</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28</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29</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a:latin typeface="Times New Roman" pitchFamily="18" charset="0"/>
                <a:cs typeface="Times New Roman" pitchFamily="18" charset="0"/>
              </a:rPr>
              <a:t>түстік-батыстан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15-17,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6-8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29</a:t>
            </a:r>
            <a:r>
              <a:rPr lang="kk-KZ" sz="1200" b="1" dirty="0">
                <a:solidFill>
                  <a:srgbClr val="000000"/>
                </a:solidFill>
                <a:latin typeface="Times New Roman" panose="02020603050405020304" pitchFamily="18" charset="0"/>
                <a:cs typeface="Times New Roman" panose="02020603050405020304" pitchFamily="18" charset="0"/>
              </a:rPr>
              <a:t>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30</a:t>
            </a:r>
            <a:r>
              <a:rPr lang="kk-KZ" sz="1200" b="1" dirty="0">
                <a:solidFill>
                  <a:srgbClr val="000000"/>
                </a:solidFill>
                <a:latin typeface="Times New Roman" panose="02020603050405020304" pitchFamily="18" charset="0"/>
                <a:cs typeface="Times New Roman" panose="02020603050405020304" pitchFamily="18" charset="0"/>
              </a:rPr>
              <a:t>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a:latin typeface="Times New Roman" pitchFamily="18" charset="0"/>
                <a:cs typeface="Times New Roman" pitchFamily="18" charset="0"/>
              </a:rPr>
              <a:t>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9-11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40787633"/>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3548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3553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9678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203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92566" y="2076022"/>
            <a:ext cx="4680169" cy="120032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0975" algn="just" fontAlgn="b">
              <a:spcBef>
                <a:spcPts val="0"/>
              </a:spcBef>
              <a:spcAft>
                <a:spcPts val="0"/>
              </a:spcAft>
              <a:defRPr/>
            </a:pPr>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29 </a:t>
            </a:r>
            <a:r>
              <a:rPr lang="ru-RU" sz="1200" dirty="0" err="1">
                <a:solidFill>
                  <a:schemeClr val="tx1"/>
                </a:solidFill>
                <a:latin typeface="Times New Roman" panose="02020603050405020304" pitchFamily="18" charset="0"/>
                <a:cs typeface="Times New Roman" panose="02020603050405020304" pitchFamily="18" charset="0"/>
              </a:rPr>
              <a:t>қаңтарда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30 </a:t>
            </a:r>
            <a:r>
              <a:rPr lang="ru-RU" sz="1200" dirty="0" err="1">
                <a:solidFill>
                  <a:schemeClr val="tx1"/>
                </a:solidFill>
                <a:latin typeface="Times New Roman" panose="02020603050405020304" pitchFamily="18" charset="0"/>
                <a:cs typeface="Times New Roman" panose="02020603050405020304" pitchFamily="18" charset="0"/>
              </a:rPr>
              <a:t>қаңтарға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lvl="0" indent="180975" algn="just" fontAlgn="b">
              <a:spcBef>
                <a:spcPts val="0"/>
              </a:spcBef>
              <a:spcAft>
                <a:spcPts val="0"/>
              </a:spcAf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a:t>
            </a:r>
            <a:r>
              <a:rPr lang="ru-RU" sz="1200" dirty="0" smtClean="0">
                <a:solidFill>
                  <a:srgbClr val="000000"/>
                </a:solidFill>
                <a:latin typeface="Times New Roman" panose="02020603050405020304" pitchFamily="18" charset="0"/>
              </a:rPr>
              <a:t> </a:t>
            </a:r>
            <a:r>
              <a:rPr lang="ru-RU" sz="1200" dirty="0" err="1" smtClean="0">
                <a:solidFill>
                  <a:srgbClr val="000000"/>
                </a:solidFill>
                <a:latin typeface="Times New Roman" panose="02020603050405020304" pitchFamily="18" charset="0"/>
              </a:rPr>
              <a:t>болады</a:t>
            </a:r>
            <a:r>
              <a:rPr lang="ru-RU" sz="1200"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13146</TotalTime>
  <Words>624</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2055</cp:revision>
  <cp:lastPrinted>2021-07-01T07:38:07Z</cp:lastPrinted>
  <dcterms:created xsi:type="dcterms:W3CDTF">2018-03-27T06:03:00Z</dcterms:created>
  <dcterms:modified xsi:type="dcterms:W3CDTF">2022-01-28T07:36:48Z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