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099707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408965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января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без осадков. Ночью и утром. Ветер западный юго-западный 9-14 м/с. Температура воздуха ночью 13-15, днём 5-7 мороза.</a:t>
            </a:r>
          </a:p>
          <a:p>
            <a:pPr lvl="0" algn="ctr"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29 января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30 января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Переменная облачность, осадки (снег, дождь).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м/с. Температура воздуха 3-5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12838</TotalTime>
  <Words>615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2100</cp:revision>
  <cp:lastPrinted>2021-07-01T03:56:27Z</cp:lastPrinted>
  <dcterms:created xsi:type="dcterms:W3CDTF">2018-03-27T06:03:00Z</dcterms:created>
  <dcterms:modified xsi:type="dcterms:W3CDTF">2022-01-28T08:45:18Z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