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40393558"/>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29 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28</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түстік-батыстан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12-14,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29</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30</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түстік-батыстан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28060405"/>
              </p:ext>
            </p:extLst>
          </p:nvPr>
        </p:nvGraphicFramePr>
        <p:xfrm>
          <a:off x="5027449" y="4330303"/>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6445" y="383683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528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45795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29</a:t>
            </a:r>
            <a:r>
              <a:rPr lang="kk-KZ" sz="1200" dirty="0" smtClean="0">
                <a:solidFill>
                  <a:schemeClr val="tx1"/>
                </a:solidFill>
                <a:latin typeface="Times New Roman" panose="02020603050405020304" pitchFamily="18" charset="0"/>
                <a:cs typeface="Times New Roman" panose="02020603050405020304" pitchFamily="18" charset="0"/>
              </a:rPr>
              <a:t>, 30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төмендейді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13231</TotalTime>
  <Words>534</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2064</cp:revision>
  <cp:lastPrinted>2021-07-01T07:38:07Z</cp:lastPrinted>
  <dcterms:created xsi:type="dcterms:W3CDTF">2018-03-27T06:03:00Z</dcterms:created>
  <dcterms:modified xsi:type="dcterms:W3CDTF">2022-01-28T07:35:00Z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