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335114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января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восточных направлений 7-12 м/с. Температура воздуха ночью 17-19, днем 9-11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21 ч. 29 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января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18-20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января 2022 года метеорологические условия будут способствовать рассеиванию загрязняющих 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13202</TotalTime>
  <Words>537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2037</cp:revision>
  <cp:lastPrinted>2021-07-01T03:56:27Z</cp:lastPrinted>
  <dcterms:created xsi:type="dcterms:W3CDTF">2018-03-27T06:03:00Z</dcterms:created>
  <dcterms:modified xsi:type="dcterms:W3CDTF">2022-01-28T08:17:36Z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