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8771572"/>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719801"/>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65789041"/>
              </p:ext>
            </p:extLst>
          </p:nvPr>
        </p:nvGraphicFramePr>
        <p:xfrm>
          <a:off x="5014225" y="4167506"/>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Прямоугольник 19"/>
          <p:cNvSpPr/>
          <p:nvPr/>
        </p:nvSpPr>
        <p:spPr>
          <a:xfrm>
            <a:off x="4952999" y="114301"/>
            <a:ext cx="4824413" cy="2062103"/>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29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smtClean="0">
                <a:latin typeface="Times New Roman" pitchFamily="18" charset="0"/>
                <a:cs typeface="Times New Roman" pitchFamily="18" charset="0"/>
              </a:rPr>
              <a:t>ж. 28 </a:t>
            </a:r>
            <a:r>
              <a:rPr lang="ru-RU" sz="1200" b="1" dirty="0" err="1">
                <a:latin typeface="Times New Roman" pitchFamily="18" charset="0"/>
                <a:cs typeface="Times New Roman" pitchFamily="18" charset="0"/>
              </a:rPr>
              <a:t>қаңтар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29 </a:t>
            </a:r>
            <a:r>
              <a:rPr lang="ru-RU" sz="1200" b="1" dirty="0" err="1">
                <a:latin typeface="Times New Roman" pitchFamily="18" charset="0"/>
                <a:cs typeface="Times New Roman" pitchFamily="18" charset="0"/>
              </a:rPr>
              <a:t>қаңтар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80975" algn="just"/>
            <a:r>
              <a:rPr lang="kk-KZ" sz="1100" dirty="0">
                <a:latin typeface="Times New Roman KZ" pitchFamily="18" charset="0"/>
                <a:ea typeface="Times New Roman KZ" pitchFamily="18" charset="0"/>
                <a:cs typeface="Times New Roman" pitchFamily="18" charset="0"/>
              </a:rPr>
              <a:t>Көшпелі бұлтты</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rPr>
              <a:t>жауын-шашынсыз</a:t>
            </a:r>
            <a:r>
              <a:rPr lang="ru-RU" sz="1100" dirty="0">
                <a:latin typeface="Times New Roman KZ" pitchFamily="18" charset="0"/>
                <a:ea typeface="Times New Roman KZ" pitchFamily="18" charset="0"/>
                <a:cs typeface="Times New Roman" pitchFamily="18" charset="0"/>
              </a:rPr>
              <a:t>. </a:t>
            </a:r>
            <a:r>
              <a:rPr lang="kk-KZ" sz="1100" dirty="0">
                <a:latin typeface="Times New Roman KZ" pitchFamily="18" charset="0"/>
                <a:ea typeface="Times New Roman KZ" pitchFamily="18" charset="0"/>
                <a:cs typeface="Times New Roman" pitchFamily="18" charset="0"/>
              </a:rPr>
              <a:t>Оңтүстік-шығыстан  жел соғады, күші 2-7 м/с</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sym typeface="+mn-ea"/>
              </a:rPr>
              <a:t>Ауа</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температурасы</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түнде</a:t>
            </a:r>
            <a:r>
              <a:rPr lang="ru-RU" sz="1100" dirty="0">
                <a:latin typeface="Times New Roman KZ" pitchFamily="18" charset="0"/>
                <a:ea typeface="Times New Roman KZ" pitchFamily="18" charset="0"/>
                <a:cs typeface="Times New Roman" pitchFamily="18" charset="0"/>
                <a:sym typeface="+mn-ea"/>
              </a:rPr>
              <a:t>  13-15 градус </a:t>
            </a:r>
            <a:r>
              <a:rPr lang="ru-RU" sz="1100" dirty="0" err="1">
                <a:latin typeface="Times New Roman KZ" pitchFamily="18" charset="0"/>
                <a:ea typeface="Times New Roman KZ" pitchFamily="18" charset="0"/>
                <a:cs typeface="Times New Roman" pitchFamily="18" charset="0"/>
                <a:sym typeface="+mn-ea"/>
              </a:rPr>
              <a:t>аяз</a:t>
            </a:r>
            <a:r>
              <a:rPr lang="kk-KZ" sz="1100" dirty="0">
                <a:latin typeface="Times New Roman KZ" pitchFamily="18" charset="0"/>
                <a:ea typeface="Times New Roman KZ" pitchFamily="18" charset="0"/>
                <a:cs typeface="Times New Roman" pitchFamily="18" charset="0"/>
              </a:rPr>
              <a:t>, күндіз 1 градус аяз-1 градус жылы</a:t>
            </a:r>
            <a:r>
              <a:rPr lang="kk-KZ" sz="1200" dirty="0" smtClean="0">
                <a:latin typeface="Times New Roman KZ" pitchFamily="18" charset="0"/>
                <a:ea typeface="Times New Roman KZ" pitchFamily="18" charset="0"/>
                <a:cs typeface="Times New Roman" pitchFamily="18" charset="0"/>
              </a:rPr>
              <a:t>.</a:t>
            </a:r>
          </a:p>
          <a:p>
            <a:pPr indent="180975" algn="just"/>
            <a:endParaRPr lang="kk-KZ" sz="1200" dirty="0">
              <a:latin typeface="Times New Roman KZ" pitchFamily="18" charset="0"/>
              <a:ea typeface="Times New Roman KZ" pitchFamily="18" charset="0"/>
              <a:cs typeface="Times New Roman" pitchFamily="18" charset="0"/>
            </a:endParaRPr>
          </a:p>
          <a:p>
            <a:pPr algn="ctr"/>
            <a:r>
              <a:rPr lang="kk-KZ" altLang="ru-RU" sz="1200" b="1" dirty="0">
                <a:latin typeface="Times New Roman KZ" pitchFamily="18" charset="0"/>
                <a:ea typeface="Times New Roman KZ" pitchFamily="18" charset="0"/>
                <a:cs typeface="Times New Roman" pitchFamily="18" charset="0"/>
              </a:rPr>
              <a:t>30 қаңтар</a:t>
            </a:r>
          </a:p>
          <a:p>
            <a:pPr algn="ctr"/>
            <a:r>
              <a:rPr lang="ru-RU" sz="1200" b="1" dirty="0">
                <a:latin typeface="Times New Roman KZ" pitchFamily="18" charset="0"/>
                <a:ea typeface="Times New Roman KZ" pitchFamily="18" charset="0"/>
                <a:cs typeface="Times New Roman" pitchFamily="18" charset="0"/>
              </a:rPr>
              <a:t>2022 </a:t>
            </a:r>
            <a:r>
              <a:rPr lang="ru-RU" sz="1200" b="1" dirty="0" smtClean="0">
                <a:latin typeface="Times New Roman KZ" pitchFamily="18" charset="0"/>
                <a:ea typeface="Times New Roman KZ" pitchFamily="18" charset="0"/>
                <a:cs typeface="Times New Roman" pitchFamily="18" charset="0"/>
              </a:rPr>
              <a:t>ж. </a:t>
            </a:r>
            <a:r>
              <a:rPr lang="ru-RU" sz="1200" b="1" dirty="0">
                <a:latin typeface="Times New Roman KZ" pitchFamily="18" charset="0"/>
                <a:ea typeface="Times New Roman KZ" pitchFamily="18" charset="0"/>
                <a:cs typeface="Times New Roman" pitchFamily="18" charset="0"/>
              </a:rPr>
              <a:t>29 </a:t>
            </a:r>
            <a:r>
              <a:rPr lang="ru-RU" sz="1200" b="1" dirty="0" err="1">
                <a:latin typeface="Times New Roman KZ" pitchFamily="18" charset="0"/>
                <a:ea typeface="Times New Roman KZ" pitchFamily="18" charset="0"/>
                <a:cs typeface="Times New Roman" pitchFamily="18" charset="0"/>
              </a:rPr>
              <a:t>қаңтар</a:t>
            </a:r>
            <a:r>
              <a:rPr lang="ru-RU" sz="1200" b="1" dirty="0">
                <a:latin typeface="Times New Roman KZ" pitchFamily="18" charset="0"/>
                <a:ea typeface="Times New Roman KZ" pitchFamily="18" charset="0"/>
                <a:cs typeface="Times New Roman" pitchFamily="18" charset="0"/>
              </a:rPr>
              <a:t>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30</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қаңтар</a:t>
            </a:r>
            <a:r>
              <a:rPr lang="ru-RU" altLang="ru-RU" sz="1200" b="1" dirty="0" smtClean="0">
                <a:latin typeface="Times New Roman KZ" pitchFamily="18" charset="0"/>
                <a:ea typeface="Times New Roman KZ" pitchFamily="18" charset="0"/>
                <a:cs typeface="Times New Roman" pitchFamily="18" charset="0"/>
              </a:rPr>
              <a:t> </a:t>
            </a:r>
            <a:r>
              <a:rPr lang="ru-RU" sz="1200" b="1" dirty="0" smtClean="0">
                <a:latin typeface="Times New Roman KZ" pitchFamily="18" charset="0"/>
                <a:ea typeface="Times New Roman KZ" pitchFamily="18" charset="0"/>
                <a:cs typeface="Times New Roman" pitchFamily="18" charset="0"/>
              </a:rPr>
              <a:t>сағ.09-ға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80975" algn="just" fontAlgn="auto">
              <a:spcBef>
                <a:spcPts val="0"/>
              </a:spcBef>
              <a:spcAft>
                <a:spcPts val="0"/>
              </a:spcAft>
              <a:defRPr/>
            </a:pPr>
            <a:r>
              <a:rPr lang="kk-KZ" sz="1100" dirty="0">
                <a:latin typeface="Times New Roman KZ" pitchFamily="18" charset="0"/>
                <a:ea typeface="Times New Roman KZ" pitchFamily="18" charset="0"/>
                <a:cs typeface="Times New Roman" pitchFamily="18" charset="0"/>
              </a:rPr>
              <a:t>Көшпелі бұлтты</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rPr>
              <a:t>түнде</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rPr>
              <a:t>қар</a:t>
            </a:r>
            <a:r>
              <a:rPr lang="ru-RU" sz="1100" dirty="0">
                <a:latin typeface="Times New Roman KZ" pitchFamily="18" charset="0"/>
                <a:ea typeface="Times New Roman KZ" pitchFamily="18" charset="0"/>
                <a:cs typeface="Times New Roman" pitchFamily="18" charset="0"/>
              </a:rPr>
              <a:t>.</a:t>
            </a:r>
            <a:r>
              <a:rPr lang="kk-KZ" sz="1100" dirty="0">
                <a:latin typeface="Times New Roman KZ" pitchFamily="18" charset="0"/>
                <a:ea typeface="Times New Roman KZ" pitchFamily="18" charset="0"/>
                <a:cs typeface="Times New Roman" pitchFamily="18" charset="0"/>
              </a:rPr>
              <a:t> Оңтүстік-батыстан жел соғады, күші 2-7 м/с</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sym typeface="+mn-ea"/>
              </a:rPr>
              <a:t>Ауа</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температурасы</a:t>
            </a:r>
            <a:r>
              <a:rPr lang="ru-RU" sz="1100" dirty="0">
                <a:latin typeface="Times New Roman KZ" pitchFamily="18" charset="0"/>
                <a:ea typeface="Times New Roman KZ" pitchFamily="18" charset="0"/>
                <a:cs typeface="Times New Roman" pitchFamily="18" charset="0"/>
                <a:sym typeface="+mn-ea"/>
              </a:rPr>
              <a:t> 6-8 градус </a:t>
            </a:r>
            <a:r>
              <a:rPr lang="ru-RU" sz="1100" dirty="0" err="1">
                <a:latin typeface="Times New Roman KZ" pitchFamily="18" charset="0"/>
                <a:ea typeface="Times New Roman KZ" pitchFamily="18" charset="0"/>
                <a:cs typeface="Times New Roman" pitchFamily="18" charset="0"/>
                <a:sym typeface="+mn-ea"/>
              </a:rPr>
              <a:t>аяз</a:t>
            </a:r>
            <a:r>
              <a:rPr lang="ru-RU" sz="1100" dirty="0">
                <a:latin typeface="Times New Roman KZ" pitchFamily="18" charset="0"/>
                <a:ea typeface="Times New Roman KZ" pitchFamily="18" charset="0"/>
                <a:cs typeface="Times New Roman" pitchFamily="18" charset="0"/>
                <a:sym typeface="+mn-ea"/>
              </a:rPr>
              <a:t>. </a:t>
            </a:r>
            <a:endParaRPr lang="ru-RU" sz="11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44280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33058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a:solidFill>
                  <a:schemeClr val="tx1"/>
                </a:solidFill>
                <a:latin typeface="Times New Roman" panose="02020603050405020304" pitchFamily="18" charset="0"/>
                <a:cs typeface="Times New Roman" panose="02020603050405020304" pitchFamily="18" charset="0"/>
              </a:rPr>
              <a:t>қаңтар</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30 </a:t>
            </a:r>
            <a:r>
              <a:rPr lang="ru-RU" sz="1200" dirty="0" err="1">
                <a:solidFill>
                  <a:schemeClr val="tx1"/>
                </a:solidFill>
                <a:latin typeface="Times New Roman" panose="02020603050405020304" pitchFamily="18" charset="0"/>
                <a:cs typeface="Times New Roman" panose="02020603050405020304" pitchFamily="18" charset="0"/>
              </a:rPr>
              <a:t>қаңтарға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12843</TotalTime>
  <Words>544</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2087</cp:revision>
  <cp:lastPrinted>2021-07-01T03:56:27Z</cp:lastPrinted>
  <dcterms:created xsi:type="dcterms:W3CDTF">2018-03-27T06:03:00Z</dcterms:created>
  <dcterms:modified xsi:type="dcterms:W3CDTF">2022-01-28T08:35:03Z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