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577392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4219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5681838"/>
              </p:ext>
            </p:extLst>
          </p:nvPr>
        </p:nvGraphicFramePr>
        <p:xfrm>
          <a:off x="5039042" y="3942402"/>
          <a:ext cx="4629556" cy="249936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1861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4930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29 </a:t>
            </a:r>
            <a:r>
              <a:rPr lang="kk-KZ" altLang="ru-RU" sz="1200" b="1" dirty="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28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 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батыстан, оңтүстік батыстан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p>
          <a:p>
            <a:pPr lvl="0" algn="just"/>
            <a:endParaRPr lang="ru-RU" sz="1200" dirty="0">
              <a:latin typeface="Times New Roman" pitchFamily="18" charset="0"/>
              <a:cs typeface="Times New Roman" pitchFamily="18" charset="0"/>
            </a:endParaRPr>
          </a:p>
          <a:p>
            <a:pPr indent="182563" algn="ctr">
              <a:spcBef>
                <a:spcPts val="200"/>
              </a:spcBef>
            </a:pPr>
            <a:r>
              <a:rPr lang="ru-RU" sz="1200" b="1" dirty="0">
                <a:solidFill>
                  <a:srgbClr val="000000"/>
                </a:solidFill>
                <a:latin typeface="Times New Roman" panose="02020603050405020304" pitchFamily="18" charset="0"/>
                <a:cs typeface="Times New Roman" panose="02020603050405020304" pitchFamily="18" charset="0"/>
                <a:sym typeface="+mn-ea"/>
              </a:rPr>
              <a:t>30 </a:t>
            </a:r>
            <a:r>
              <a:rPr lang="kk-KZ" sz="1200" b="1" dirty="0">
                <a:solidFill>
                  <a:srgbClr val="000000"/>
                </a:solidFill>
                <a:latin typeface="Times New Roman" panose="02020603050405020304" pitchFamily="18" charset="0"/>
                <a:cs typeface="Times New Roman" panose="02020603050405020304" pitchFamily="18" charset="0"/>
                <a:sym typeface="+mn-ea"/>
              </a:rPr>
              <a:t>қаңтар</a:t>
            </a:r>
            <a:r>
              <a:rPr lang="ru-RU" sz="1200" b="1" dirty="0" err="1">
                <a:solidFill>
                  <a:srgbClr val="000000"/>
                </a:solidFill>
                <a:latin typeface="Times New Roman" panose="02020603050405020304" pitchFamily="18" charset="0"/>
                <a:cs typeface="Times New Roman" panose="02020603050405020304" pitchFamily="18" charset="0"/>
                <a:sym typeface="+mn-ea"/>
              </a:rPr>
              <a:t>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29 қаңтар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30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қаңтарға</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 Көшпелі бұлтты, жауын-шашын </a:t>
            </a:r>
            <a:r>
              <a:rPr lang="en-US" sz="1200" dirty="0">
                <a:latin typeface="Times New Roman" pitchFamily="18" charset="0"/>
                <a:cs typeface="Times New Roman" pitchFamily="18" charset="0"/>
              </a:rPr>
              <a:t>(</a:t>
            </a:r>
            <a:r>
              <a:rPr lang="kk-KZ" sz="1200" dirty="0">
                <a:latin typeface="Times New Roman" pitchFamily="18" charset="0"/>
                <a:cs typeface="Times New Roman" pitchFamily="18" charset="0"/>
              </a:rPr>
              <a:t>қар жаңбыр</a:t>
            </a:r>
            <a:r>
              <a:rPr lang="en-US" sz="1200" dirty="0">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солтүстік-батыстан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5040375" y="3253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0375" y="2365917"/>
            <a:ext cx="4680168"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 </a:t>
            </a:r>
            <a:r>
              <a:rPr lang="kk-KZ" sz="1200" dirty="0" smtClean="0">
                <a:solidFill>
                  <a:schemeClr val="tx1"/>
                </a:solidFill>
                <a:latin typeface="Times New Roman" panose="02020603050405020304" pitchFamily="18" charset="0"/>
                <a:cs typeface="Times New Roman" panose="02020603050405020304" pitchFamily="18" charset="0"/>
              </a:rPr>
              <a:t>қаңтар</a:t>
            </a:r>
            <a:r>
              <a:rPr lang="ru-RU" sz="1200"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30 </a:t>
            </a:r>
            <a:r>
              <a:rPr lang="kk-KZ" sz="1200" dirty="0"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13068</TotalTime>
  <Words>601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2145</cp:revision>
  <cp:lastPrinted>2021-07-01T03:56:27Z</cp:lastPrinted>
  <dcterms:created xsi:type="dcterms:W3CDTF">2018-03-27T06:03:00Z</dcterms:created>
  <dcterms:modified xsi:type="dcterms:W3CDTF">2022-01-28T08:42:51Z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