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8955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по 21 ч. 29 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18-20, днем 11-13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29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30 января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18-20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2021-07-01T03:56:27Z</cp:lastPrinted>
  <dcterms:created xsi:type="dcterms:W3CDTF">2018-03-27T06:03:00Z</dcterms:created>
  <dcterms:modified xsi:type="dcterms:W3CDTF">2022-01-28T08:31:10Z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