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193036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23-25°,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января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18-20°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83099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706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2061</cp:revision>
  <cp:lastPrinted>2021-10-18T15:52:53Z</cp:lastPrinted>
  <dcterms:created xsi:type="dcterms:W3CDTF">2018-03-27T06:03:00Z</dcterms:created>
  <dcterms:modified xsi:type="dcterms:W3CDTF">2022-01-28T08:42:08Z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