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25107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250405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 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29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28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29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м</a:t>
            </a:r>
            <a:r>
              <a:rPr lang="ru-RU" sz="1200" dirty="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30 қаңтарға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29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30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16114</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2059</cp:revision>
  <cp:lastPrinted>2021-07-01T07:38:07Z</cp:lastPrinted>
  <dcterms:created xsi:type="dcterms:W3CDTF">2018-03-27T06:03:00Z</dcterms:created>
  <dcterms:modified xsi:type="dcterms:W3CDTF">2022-01-28T07:25:51Z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