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289035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28</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қаңтар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smtClean="0">
                <a:latin typeface="Times New Roman" pitchFamily="18" charset="0"/>
                <a:cs typeface="Times New Roman" pitchFamily="18" charset="0"/>
              </a:rPr>
              <a:t>қаңтар</a:t>
            </a:r>
            <a:r>
              <a:rPr lang="kk-KZ" sz="1200" b="1"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4651320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29 қаңтарға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28 қаңтар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29 қаңтар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Оңтүстік-шығыстан жел соғады, күші 5-10 м/с. Ауа температурасы түнде 18-20, күндіз 11-13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30 қаңтарға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29 қаңтар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30 </a:t>
            </a:r>
            <a:r>
              <a:rPr lang="ru-RU" altLang="ru-RU" sz="1100" b="1" dirty="0" err="1">
                <a:latin typeface="Times New Roman" pitchFamily="18" charset="0"/>
                <a:cs typeface="Times New Roman" pitchFamily="18" charset="0"/>
              </a:rPr>
              <a:t>қаңтарға</a:t>
            </a:r>
            <a:r>
              <a:rPr lang="ru-RU" altLang="ru-RU" sz="1100" b="1" dirty="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Оңтүстік-шығыстан 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462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462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12799</TotalTime>
  <Words>557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2150</cp:revision>
  <cp:lastPrinted>2021-07-01T03:56:27Z</cp:lastPrinted>
  <dcterms:created xsi:type="dcterms:W3CDTF">2018-03-27T06:03:00Z</dcterms:created>
  <dcterms:modified xsi:type="dcterms:W3CDTF">2022-01-28T08:30:27Z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