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762808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46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января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Переменная облачность, ночью небольшие осадки (дождь, снег), гололед. Ветер юго-западный 5-10 м/с. Температура воздуха ночью 0-2 мороза, днем  3-5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 30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января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января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Переменная облачность, без осадков. Ветер северо-западный 9-14 м/с. Температура воздуха ночью 0-2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13713</TotalTime>
  <Words>603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2007</cp:revision>
  <cp:lastPrinted>2021-10-15T03:50:29Z</cp:lastPrinted>
  <dcterms:created xsi:type="dcterms:W3CDTF">2018-03-27T06:03:00Z</dcterms:created>
  <dcterms:modified xsi:type="dcterms:W3CDTF">2022-01-28T07:26:16Z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