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0490590"/>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8706388"/>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қаңтарға арналған ауа райы 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сағаттан</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сағатқа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sym typeface="+mn-ea"/>
            </a:endParaRPr>
          </a:p>
          <a:p>
            <a:pPr lvl="0" indent="182563" algn="just"/>
            <a:r>
              <a:rPr lang="ru-RU" sz="1200" dirty="0" err="1">
                <a:latin typeface="Times New Roman" panose="02020603050405020304" pitchFamily="18" charset="0"/>
                <a:cs typeface="Times New Roman" panose="02020603050405020304" pitchFamily="18" charset="0"/>
                <a:sym typeface="+mn-ea"/>
              </a:rPr>
              <a:t>Күн</a:t>
            </a:r>
            <a:r>
              <a:rPr lang="ru-RU" sz="1200" dirty="0">
                <a:latin typeface="Times New Roman" panose="02020603050405020304" pitchFamily="18" charset="0"/>
                <a:cs typeface="Times New Roman" panose="02020603050405020304" pitchFamily="18" charset="0"/>
                <a:sym typeface="+mn-ea"/>
              </a:rPr>
              <a:t> </a:t>
            </a:r>
            <a:r>
              <a:rPr lang="ru-RU" sz="1200" dirty="0" err="1">
                <a:latin typeface="Times New Roman" panose="02020603050405020304" pitchFamily="18" charset="0"/>
                <a:cs typeface="Times New Roman" panose="02020603050405020304" pitchFamily="18" charset="0"/>
                <a:sym typeface="+mn-ea"/>
              </a:rPr>
              <a:t>бұлтты</a:t>
            </a:r>
            <a:r>
              <a:rPr lang="ru-RU" sz="1200" dirty="0">
                <a:latin typeface="Times New Roman" panose="02020603050405020304" pitchFamily="18" charset="0"/>
                <a:cs typeface="Times New Roman" panose="02020603050405020304" pitchFamily="18" charset="0"/>
                <a:sym typeface="+mn-ea"/>
              </a:rPr>
              <a:t>, </a:t>
            </a:r>
            <a:r>
              <a:rPr lang="ru-RU" sz="1200" dirty="0" err="1">
                <a:latin typeface="Times New Roman" panose="02020603050405020304" pitchFamily="18" charset="0"/>
                <a:cs typeface="Times New Roman" panose="02020603050405020304" pitchFamily="18" charset="0"/>
                <a:sym typeface="+mn-ea"/>
              </a:rPr>
              <a:t>жауын-шашын</a:t>
            </a:r>
            <a:r>
              <a:rPr lang="ru-RU" sz="1200" dirty="0">
                <a:latin typeface="Times New Roman" panose="02020603050405020304" pitchFamily="18" charset="0"/>
                <a:cs typeface="Times New Roman" panose="02020603050405020304" pitchFamily="18" charset="0"/>
                <a:sym typeface="+mn-ea"/>
              </a:rPr>
              <a:t> (</a:t>
            </a:r>
            <a:r>
              <a:rPr lang="ru-RU" sz="1200" dirty="0" err="1">
                <a:latin typeface="Times New Roman" panose="02020603050405020304" pitchFamily="18" charset="0"/>
                <a:cs typeface="Times New Roman" panose="02020603050405020304" pitchFamily="18" charset="0"/>
                <a:sym typeface="+mn-ea"/>
              </a:rPr>
              <a:t>жаңбыр</a:t>
            </a:r>
            <a:r>
              <a:rPr lang="ru-RU" sz="1200" dirty="0">
                <a:latin typeface="Times New Roman" panose="02020603050405020304" pitchFamily="18" charset="0"/>
                <a:cs typeface="Times New Roman" panose="02020603050405020304" pitchFamily="18" charset="0"/>
                <a:sym typeface="+mn-ea"/>
              </a:rPr>
              <a:t>, </a:t>
            </a:r>
            <a:r>
              <a:rPr lang="ru-RU" sz="1200" dirty="0" err="1">
                <a:latin typeface="Times New Roman" panose="02020603050405020304" pitchFamily="18" charset="0"/>
                <a:cs typeface="Times New Roman" panose="02020603050405020304" pitchFamily="18" charset="0"/>
                <a:sym typeface="+mn-ea"/>
              </a:rPr>
              <a:t>қар</a:t>
            </a:r>
            <a:r>
              <a:rPr lang="ru-RU" sz="1200" dirty="0">
                <a:latin typeface="Times New Roman" panose="02020603050405020304" pitchFamily="18" charset="0"/>
                <a:cs typeface="Times New Roman" panose="02020603050405020304" pitchFamily="18" charset="0"/>
                <a:sym typeface="+mn-ea"/>
              </a:rPr>
              <a:t>), </a:t>
            </a:r>
            <a:r>
              <a:rPr lang="ru-RU" sz="1200" dirty="0" err="1">
                <a:latin typeface="Times New Roman" panose="02020603050405020304" pitchFamily="18" charset="0"/>
                <a:cs typeface="Times New Roman" panose="02020603050405020304" pitchFamily="18" charset="0"/>
                <a:sym typeface="+mn-ea"/>
              </a:rPr>
              <a:t>көктайғақ</a:t>
            </a:r>
            <a:r>
              <a:rPr lang="ru-RU" sz="1200" dirty="0">
                <a:latin typeface="Times New Roman" panose="02020603050405020304" pitchFamily="18" charset="0"/>
                <a:cs typeface="Times New Roman" panose="02020603050405020304" pitchFamily="18" charset="0"/>
                <a:sym typeface="+mn-ea"/>
              </a:rPr>
              <a:t>, </a:t>
            </a:r>
            <a:r>
              <a:rPr lang="ru-RU" sz="1200" dirty="0" err="1">
                <a:latin typeface="Times New Roman" panose="02020603050405020304" pitchFamily="18" charset="0"/>
                <a:cs typeface="Times New Roman" panose="02020603050405020304" pitchFamily="18" charset="0"/>
                <a:sym typeface="+mn-ea"/>
              </a:rPr>
              <a:t>бұрқасын</a:t>
            </a:r>
            <a:r>
              <a:rPr lang="ru-RU" sz="1200" dirty="0">
                <a:latin typeface="Times New Roman" panose="02020603050405020304" pitchFamily="18" charset="0"/>
                <a:cs typeface="Times New Roman" panose="02020603050405020304" pitchFamily="18" charset="0"/>
                <a:sym typeface="+mn-ea"/>
              </a:rPr>
              <a:t>. </a:t>
            </a:r>
            <a:r>
              <a:rPr lang="ru-RU" sz="1200" dirty="0" err="1">
                <a:latin typeface="Times New Roman" panose="02020603050405020304" pitchFamily="18" charset="0"/>
                <a:cs typeface="Times New Roman" panose="02020603050405020304" pitchFamily="18" charset="0"/>
                <a:sym typeface="+mn-ea"/>
              </a:rPr>
              <a:t>Жел</a:t>
            </a:r>
            <a:r>
              <a:rPr lang="ru-RU" sz="1200" dirty="0">
                <a:latin typeface="Times New Roman" panose="02020603050405020304" pitchFamily="18" charset="0"/>
                <a:cs typeface="Times New Roman" panose="02020603050405020304" pitchFamily="18" charset="0"/>
                <a:sym typeface="+mn-ea"/>
              </a:rPr>
              <a:t> </a:t>
            </a:r>
            <a:r>
              <a:rPr lang="ru-RU" sz="1200" dirty="0" err="1">
                <a:latin typeface="Times New Roman" panose="02020603050405020304" pitchFamily="18" charset="0"/>
                <a:cs typeface="Times New Roman" panose="02020603050405020304" pitchFamily="18" charset="0"/>
                <a:sym typeface="+mn-ea"/>
              </a:rPr>
              <a:t>солтүстік</a:t>
            </a:r>
            <a:r>
              <a:rPr lang="ru-RU" sz="1200" dirty="0">
                <a:latin typeface="Times New Roman" panose="02020603050405020304" pitchFamily="18" charset="0"/>
                <a:cs typeface="Times New Roman" panose="02020603050405020304" pitchFamily="18" charset="0"/>
                <a:sym typeface="+mn-ea"/>
              </a:rPr>
              <a:t>-</a:t>
            </a:r>
            <a:r>
              <a:rPr lang="kk-KZ" sz="1200" dirty="0">
                <a:latin typeface="Times New Roman" panose="02020603050405020304" pitchFamily="18" charset="0"/>
                <a:cs typeface="Times New Roman" panose="02020603050405020304" pitchFamily="18" charset="0"/>
                <a:sym typeface="+mn-ea"/>
              </a:rPr>
              <a:t>шығыстан оңтүстік-батысқа ауысып 9-14, күндіз екпіні 15-20 </a:t>
            </a:r>
            <a:r>
              <a:rPr lang="ru-RU" sz="1200" dirty="0">
                <a:latin typeface="Times New Roman" panose="02020603050405020304" pitchFamily="18" charset="0"/>
                <a:cs typeface="Times New Roman" panose="02020603050405020304" pitchFamily="18" charset="0"/>
                <a:sym typeface="+mn-ea"/>
              </a:rPr>
              <a:t>м/с. </a:t>
            </a:r>
            <a:r>
              <a:rPr lang="ru-RU" sz="1200" dirty="0" err="1">
                <a:latin typeface="Times New Roman" panose="02020603050405020304" pitchFamily="18" charset="0"/>
                <a:cs typeface="Times New Roman" panose="02020603050405020304" pitchFamily="18" charset="0"/>
                <a:sym typeface="+mn-ea"/>
              </a:rPr>
              <a:t>Ауаның</a:t>
            </a:r>
            <a:r>
              <a:rPr lang="ru-RU" sz="1200" dirty="0">
                <a:latin typeface="Times New Roman" panose="02020603050405020304" pitchFamily="18" charset="0"/>
                <a:cs typeface="Times New Roman" panose="02020603050405020304" pitchFamily="18" charset="0"/>
                <a:sym typeface="+mn-ea"/>
              </a:rPr>
              <a:t> </a:t>
            </a:r>
            <a:r>
              <a:rPr lang="ru-RU" sz="1200" dirty="0" err="1">
                <a:latin typeface="Times New Roman" panose="02020603050405020304" pitchFamily="18" charset="0"/>
                <a:cs typeface="Times New Roman" panose="02020603050405020304" pitchFamily="18" charset="0"/>
                <a:sym typeface="+mn-ea"/>
              </a:rPr>
              <a:t>температурасы</a:t>
            </a:r>
            <a:r>
              <a:rPr lang="ru-RU" sz="1200" dirty="0">
                <a:latin typeface="Times New Roman" panose="02020603050405020304" pitchFamily="18" charset="0"/>
                <a:cs typeface="Times New Roman" panose="02020603050405020304" pitchFamily="18" charset="0"/>
                <a:sym typeface="+mn-ea"/>
              </a:rPr>
              <a:t> </a:t>
            </a:r>
            <a:r>
              <a:rPr lang="ru-RU" sz="1200" dirty="0" err="1">
                <a:latin typeface="Times New Roman" panose="02020603050405020304" pitchFamily="18" charset="0"/>
                <a:cs typeface="Times New Roman" panose="02020603050405020304" pitchFamily="18" charset="0"/>
                <a:sym typeface="+mn-ea"/>
              </a:rPr>
              <a:t>түнде</a:t>
            </a:r>
            <a:r>
              <a:rPr lang="ru-RU" sz="1200" dirty="0">
                <a:latin typeface="Times New Roman" panose="02020603050405020304" pitchFamily="18" charset="0"/>
                <a:cs typeface="Times New Roman" panose="02020603050405020304" pitchFamily="18" charset="0"/>
                <a:sym typeface="+mn-ea"/>
              </a:rPr>
              <a:t> 3-5, </a:t>
            </a:r>
            <a:r>
              <a:rPr lang="ru-RU" sz="1200" dirty="0" err="1">
                <a:latin typeface="Times New Roman" panose="02020603050405020304" pitchFamily="18" charset="0"/>
                <a:cs typeface="Times New Roman" panose="02020603050405020304" pitchFamily="18" charset="0"/>
                <a:sym typeface="+mn-ea"/>
              </a:rPr>
              <a:t>күндіз</a:t>
            </a:r>
            <a:r>
              <a:rPr lang="ru-RU" sz="1200" dirty="0">
                <a:latin typeface="Times New Roman" panose="02020603050405020304" pitchFamily="18" charset="0"/>
                <a:cs typeface="Times New Roman" panose="02020603050405020304" pitchFamily="18" charset="0"/>
                <a:sym typeface="+mn-ea"/>
              </a:rPr>
              <a:t> 0-2 </a:t>
            </a:r>
            <a:r>
              <a:rPr lang="ru-RU" sz="1200" dirty="0" err="1">
                <a:latin typeface="Times New Roman" panose="02020603050405020304" pitchFamily="18" charset="0"/>
                <a:cs typeface="Times New Roman" panose="02020603050405020304" pitchFamily="18" charset="0"/>
                <a:sym typeface="+mn-ea"/>
              </a:rPr>
              <a:t>аяз</a:t>
            </a:r>
            <a:r>
              <a:rPr lang="ru-RU" sz="1200" dirty="0">
                <a:latin typeface="Times New Roman" panose="02020603050405020304" pitchFamily="18" charset="0"/>
                <a:cs typeface="Times New Roman" panose="02020603050405020304" pitchFamily="18" charset="0"/>
                <a:sym typeface="+mn-ea"/>
              </a:rPr>
              <a:t>.</a:t>
            </a:r>
            <a:endParaRPr lang="kk-KZ" altLang="ru-RU" sz="1200" b="1" dirty="0">
              <a:latin typeface="Times New Roman" panose="02020603050405020304" pitchFamily="18" charset="0"/>
              <a:cs typeface="Times New Roman" panose="02020603050405020304" pitchFamily="18" charset="0"/>
            </a:endParaRPr>
          </a:p>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30 қаңтарға </a:t>
            </a:r>
          </a:p>
          <a:p>
            <a:pPr indent="182563" algn="ctr"/>
            <a:r>
              <a:rPr lang="kk-KZ" altLang="ru-RU" sz="1200" b="1" dirty="0">
                <a:latin typeface="Times New Roman" panose="02020603050405020304" pitchFamily="18" charset="0"/>
                <a:cs typeface="Times New Roman" panose="02020603050405020304" pitchFamily="18" charset="0"/>
              </a:rPr>
              <a:t>29 қаңтар </a:t>
            </a:r>
            <a:r>
              <a:rPr lang="ru-RU" altLang="ru-RU" sz="1200" b="1" dirty="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сағаттан</a:t>
            </a:r>
            <a:r>
              <a:rPr lang="ru-RU" altLang="ru-RU" sz="1200" b="1" dirty="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сағатқа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ru-RU" sz="1200" dirty="0" err="1">
                <a:latin typeface="Times New Roman" panose="02020603050405020304" pitchFamily="18" charset="0"/>
                <a:cs typeface="Times New Roman" panose="02020603050405020304" pitchFamily="18" charset="0"/>
                <a:sym typeface="+mn-ea"/>
              </a:rPr>
              <a:t>Көшпелі</a:t>
            </a:r>
            <a:r>
              <a:rPr lang="ru-RU" sz="1200" dirty="0">
                <a:latin typeface="Times New Roman" panose="02020603050405020304" pitchFamily="18" charset="0"/>
                <a:cs typeface="Times New Roman" panose="02020603050405020304" pitchFamily="18" charset="0"/>
                <a:sym typeface="+mn-ea"/>
              </a:rPr>
              <a:t> </a:t>
            </a:r>
            <a:r>
              <a:rPr lang="ru-RU" sz="1200" dirty="0" err="1">
                <a:latin typeface="Times New Roman" panose="02020603050405020304" pitchFamily="18" charset="0"/>
                <a:cs typeface="Times New Roman" panose="02020603050405020304" pitchFamily="18" charset="0"/>
                <a:sym typeface="+mn-ea"/>
              </a:rPr>
              <a:t>бұлтты</a:t>
            </a:r>
            <a:r>
              <a:rPr lang="ru-RU" sz="1200" dirty="0">
                <a:latin typeface="Times New Roman" panose="02020603050405020304" pitchFamily="18" charset="0"/>
                <a:cs typeface="Times New Roman" panose="02020603050405020304" pitchFamily="18" charset="0"/>
                <a:sym typeface="+mn-ea"/>
              </a:rPr>
              <a:t>, </a:t>
            </a:r>
            <a:r>
              <a:rPr lang="ru-RU" sz="1200" dirty="0" err="1">
                <a:latin typeface="Times New Roman" panose="02020603050405020304" pitchFamily="18" charset="0"/>
                <a:cs typeface="Times New Roman" panose="02020603050405020304" pitchFamily="18" charset="0"/>
                <a:sym typeface="+mn-ea"/>
              </a:rPr>
              <a:t>жауын-шашынсыз</a:t>
            </a:r>
            <a:r>
              <a:rPr lang="ru-RU" sz="1200" dirty="0">
                <a:latin typeface="Times New Roman" panose="02020603050405020304" pitchFamily="18" charset="0"/>
                <a:cs typeface="Times New Roman" panose="02020603050405020304" pitchFamily="18" charset="0"/>
                <a:sym typeface="+mn-ea"/>
              </a:rPr>
              <a:t>. </a:t>
            </a:r>
            <a:r>
              <a:rPr lang="ru-RU" sz="1200" dirty="0" err="1">
                <a:latin typeface="Times New Roman" panose="02020603050405020304" pitchFamily="18" charset="0"/>
                <a:cs typeface="Times New Roman" panose="02020603050405020304" pitchFamily="18" charset="0"/>
                <a:sym typeface="+mn-ea"/>
              </a:rPr>
              <a:t>Жел</a:t>
            </a:r>
            <a:r>
              <a:rPr lang="ru-RU" sz="1200" dirty="0">
                <a:latin typeface="Times New Roman" panose="02020603050405020304" pitchFamily="18" charset="0"/>
                <a:cs typeface="Times New Roman" panose="02020603050405020304" pitchFamily="18" charset="0"/>
                <a:sym typeface="+mn-ea"/>
              </a:rPr>
              <a:t> </a:t>
            </a:r>
            <a:r>
              <a:rPr lang="ru-RU" sz="1200" dirty="0" err="1">
                <a:latin typeface="Times New Roman" panose="02020603050405020304" pitchFamily="18" charset="0"/>
                <a:cs typeface="Times New Roman" panose="02020603050405020304" pitchFamily="18" charset="0"/>
                <a:sym typeface="+mn-ea"/>
              </a:rPr>
              <a:t>оңтүстік-батыстан</a:t>
            </a:r>
            <a:r>
              <a:rPr lang="ru-RU" sz="1200" dirty="0">
                <a:latin typeface="Times New Roman" panose="02020603050405020304" pitchFamily="18" charset="0"/>
                <a:cs typeface="Times New Roman" panose="02020603050405020304" pitchFamily="18" charset="0"/>
                <a:sym typeface="+mn-ea"/>
              </a:rPr>
              <a:t> 5-10 м/с. </a:t>
            </a:r>
            <a:r>
              <a:rPr lang="ru-RU" sz="1200" dirty="0" err="1">
                <a:latin typeface="Times New Roman" panose="02020603050405020304" pitchFamily="18" charset="0"/>
                <a:cs typeface="Times New Roman" panose="02020603050405020304" pitchFamily="18" charset="0"/>
                <a:sym typeface="+mn-ea"/>
              </a:rPr>
              <a:t>Ауаның</a:t>
            </a:r>
            <a:r>
              <a:rPr lang="ru-RU" sz="1200" dirty="0">
                <a:latin typeface="Times New Roman" panose="02020603050405020304" pitchFamily="18" charset="0"/>
                <a:cs typeface="Times New Roman" panose="02020603050405020304" pitchFamily="18" charset="0"/>
                <a:sym typeface="+mn-ea"/>
              </a:rPr>
              <a:t> </a:t>
            </a:r>
            <a:r>
              <a:rPr lang="ru-RU" sz="1200" dirty="0" err="1">
                <a:latin typeface="Times New Roman" panose="02020603050405020304" pitchFamily="18" charset="0"/>
                <a:cs typeface="Times New Roman" panose="02020603050405020304" pitchFamily="18" charset="0"/>
                <a:sym typeface="+mn-ea"/>
              </a:rPr>
              <a:t>температурасы</a:t>
            </a:r>
            <a:r>
              <a:rPr lang="ru-RU" sz="1200" dirty="0">
                <a:latin typeface="Times New Roman" panose="02020603050405020304" pitchFamily="18" charset="0"/>
                <a:cs typeface="Times New Roman" panose="02020603050405020304" pitchFamily="18" charset="0"/>
                <a:sym typeface="+mn-ea"/>
              </a:rPr>
              <a:t> </a:t>
            </a:r>
            <a:r>
              <a:rPr lang="ru-RU" sz="1200" dirty="0" err="1">
                <a:latin typeface="Times New Roman" panose="02020603050405020304" pitchFamily="18" charset="0"/>
                <a:cs typeface="Times New Roman" panose="02020603050405020304" pitchFamily="18" charset="0"/>
                <a:sym typeface="+mn-ea"/>
              </a:rPr>
              <a:t>түнде</a:t>
            </a:r>
            <a:r>
              <a:rPr lang="ru-RU" sz="1200" dirty="0">
                <a:latin typeface="Times New Roman" panose="02020603050405020304" pitchFamily="18" charset="0"/>
                <a:cs typeface="Times New Roman" panose="02020603050405020304" pitchFamily="18" charset="0"/>
                <a:sym typeface="+mn-ea"/>
              </a:rPr>
              <a:t> 7-9 </a:t>
            </a:r>
            <a:r>
              <a:rPr lang="ru-RU" sz="1200" dirty="0" err="1">
                <a:latin typeface="Times New Roman" panose="02020603050405020304" pitchFamily="18" charset="0"/>
                <a:cs typeface="Times New Roman" panose="02020603050405020304" pitchFamily="18" charset="0"/>
                <a:sym typeface="+mn-ea"/>
              </a:rPr>
              <a:t>аяз</a:t>
            </a:r>
            <a:r>
              <a:rPr lang="ru-RU" sz="1200" dirty="0">
                <a:latin typeface="Times New Roman" panose="02020603050405020304" pitchFamily="18" charset="0"/>
                <a:cs typeface="Times New Roman" panose="02020603050405020304" pitchFamily="18" charset="0"/>
                <a:sym typeface="+mn-ea"/>
              </a:rPr>
              <a:t>.</a:t>
            </a:r>
            <a:endParaRPr lang="kk-KZ"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050" dirty="0">
                <a:solidFill>
                  <a:schemeClr val="tx1"/>
                </a:solidFill>
                <a:latin typeface="Times New Roman" pitchFamily="18" charset="0"/>
                <a:cs typeface="Times New Roman" pitchFamily="18" charset="0"/>
              </a:rPr>
              <a:t> </a:t>
            </a:r>
            <a:r>
              <a:rPr lang="ru-RU" sz="1100" dirty="0">
                <a:solidFill>
                  <a:schemeClr val="tx1"/>
                </a:solidFill>
                <a:latin typeface="Times New Roman" pitchFamily="18" charset="0"/>
                <a:cs typeface="Times New Roman" pitchFamily="18" charset="0"/>
              </a:rPr>
              <a:t>29 </a:t>
            </a:r>
            <a:r>
              <a:rPr lang="ru-RU" sz="1100" dirty="0" err="1">
                <a:solidFill>
                  <a:schemeClr val="tx1"/>
                </a:solidFill>
                <a:latin typeface="Times New Roman" pitchFamily="18" charset="0"/>
                <a:cs typeface="Times New Roman" pitchFamily="18" charset="0"/>
              </a:rPr>
              <a:t>қаңтар</a:t>
            </a:r>
            <a:r>
              <a:rPr lang="ru-RU" sz="1100" dirty="0">
                <a:solidFill>
                  <a:schemeClr val="tx1"/>
                </a:solidFill>
                <a:latin typeface="Times New Roman" pitchFamily="18" charset="0"/>
                <a:cs typeface="Times New Roman" pitchFamily="18" charset="0"/>
              </a:rPr>
              <a:t>, 2022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30 </a:t>
            </a:r>
            <a:r>
              <a:rPr lang="ru-RU" sz="1100" dirty="0" err="1">
                <a:solidFill>
                  <a:schemeClr val="tx1"/>
                </a:solidFill>
                <a:latin typeface="Times New Roman" pitchFamily="18" charset="0"/>
                <a:cs typeface="Times New Roman" pitchFamily="18" charset="0"/>
              </a:rPr>
              <a:t>қаңтарына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қараған</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түні</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метеорологиялық</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жағдайлар</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ыдырауына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етеді</a:t>
            </a:r>
            <a:r>
              <a:rPr lang="ru-RU" sz="1100" dirty="0">
                <a:solidFill>
                  <a:schemeClr val="tx1"/>
                </a:solidFill>
                <a:latin typeface="Times New Roman" pitchFamily="18" charset="0"/>
                <a:cs typeface="Times New Roman" pitchFamily="18" charset="0"/>
              </a:rPr>
              <a:t>.</a:t>
            </a:r>
          </a:p>
          <a:p>
            <a:pPr indent="180975" algn="just"/>
            <a:r>
              <a:rPr lang="ru-RU" sz="1100" smtClean="0">
                <a:solidFill>
                  <a:schemeClr val="tx1"/>
                </a:solidFill>
                <a:latin typeface="Times New Roman" pitchFamily="18" charset="0"/>
                <a:cs typeface="Times New Roman" pitchFamily="18" charset="0"/>
              </a:rPr>
              <a:t>Жалпы</a:t>
            </a:r>
            <a:r>
              <a:rPr lang="ru-RU" sz="1100" dirty="0" smtClean="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төмен</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күтілуде</a:t>
            </a:r>
            <a:r>
              <a:rPr lang="ru-RU" sz="1100" dirty="0">
                <a:solidFill>
                  <a:schemeClr val="tx1"/>
                </a:solidFill>
                <a:latin typeface="Times New Roman" pitchFamily="18" charset="0"/>
                <a:cs typeface="Times New Roman" pitchFamily="18" charset="0"/>
              </a:rPr>
              <a:t>.</a:t>
            </a:r>
            <a:endParaRPr lang="ru-RU" sz="1600"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772416"/>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директоры                                Қалымбетова  Ж.</a:t>
            </a: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a:latin typeface="Times New Roman" panose="02020603050405020304" pitchFamily="18" charset="0"/>
                <a:ea typeface="Times New Roman" panose="02020603050405020304" pitchFamily="18" charset="0"/>
              </a:rPr>
              <a:t>Орындаған:                                            </a:t>
            </a:r>
            <a:r>
              <a:rPr lang="kk-KZ" sz="1200" dirty="0">
                <a:latin typeface="Times New Roman" panose="02020603050405020304" pitchFamily="18" charset="0"/>
                <a:ea typeface="Times New Roman" panose="02020603050405020304" pitchFamily="18" charset="0"/>
              </a:rPr>
              <a:t>инженер Тастаева С.</a:t>
            </a: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a:latin typeface="Times New Roman" panose="02020603050405020304" pitchFamily="18" charset="0"/>
                <a:ea typeface="Times New Roman" panose="02020603050405020304" pitchFamily="18" charset="0"/>
              </a:rPr>
              <a:t>19.</a:t>
            </a:r>
            <a:r>
              <a:rPr lang="ru-RU" sz="1200" dirty="0">
                <a:latin typeface="Times New Roman" panose="02020603050405020304" pitchFamily="18" charset="0"/>
                <a:ea typeface="Times New Roman" panose="02020603050405020304" pitchFamily="18" charset="0"/>
              </a:rPr>
              <a:t>01.2022 ж. 11:30 (жергілікті уақыт)</a:t>
            </a: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13046</TotalTime>
  <Words>590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2044</cp:revision>
  <cp:lastPrinted>2021-07-01T07:38:07Z</cp:lastPrinted>
  <dcterms:created xsi:type="dcterms:W3CDTF">2018-03-27T06:03:00Z</dcterms:created>
  <dcterms:modified xsi:type="dcterms:W3CDTF">2022-01-28T08:18:46Z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