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8209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Ночью и утром осадки ( дождь, снег).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юго-западный 9-14, порывы 15-20, временами 25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1 мороза-1 тепла, днем 4-6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30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восточный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2063</cp:revision>
  <cp:lastPrinted>2022-01-19T06:52:39Z</cp:lastPrinted>
  <dcterms:created xsi:type="dcterms:W3CDTF">2018-03-27T06:03:00Z</dcterms:created>
  <dcterms:modified xsi:type="dcterms:W3CDTF">2022-01-28T08:37:33Z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