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388644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13-15 мороза, днем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мороза-1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января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января 2022 г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юго-западный 2-7 м/с. Температура воздуха ночью 6-8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2022-01-28T08:35:48Z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