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198165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до 21 ч. 29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5-10 м/с. Температура воздуха ночью 23-25, днем 13-15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30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39" y="2866684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610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2021-11-30T05:55:24Z</cp:lastPrinted>
  <dcterms:created xsi:type="dcterms:W3CDTF">2018-03-27T06:03:00Z</dcterms:created>
  <dcterms:modified xsi:type="dcterms:W3CDTF">2022-01-28T08:28:44Z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