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840475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января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днем ожидается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западный 3-8 м/с. Температура воздуха ночью 13-15, днем 7-9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января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ожидается небольшой снег. Ветер юго-западный 3-8 м/с. Температура воздуха  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января, 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12909</TotalTime>
  <Words>613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2035</cp:revision>
  <cp:lastPrinted>2021-02-03T11:37:00Z</cp:lastPrinted>
  <dcterms:created xsi:type="dcterms:W3CDTF">2018-03-27T06:03:00Z</dcterms:created>
  <dcterms:modified xsi:type="dcterms:W3CDTF">2022-01-28T07:27:27Z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