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317933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7205427"/>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29 </a:t>
            </a:r>
            <a:r>
              <a:rPr lang="ru-RU" sz="1100" b="1" dirty="0" err="1">
                <a:latin typeface="Times New Roman" pitchFamily="18" charset="0"/>
                <a:cs typeface="Times New Roman" pitchFamily="18" charset="0"/>
              </a:rPr>
              <a:t>қаңтарға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28 </a:t>
            </a:r>
            <a:r>
              <a:rPr lang="ru-RU" sz="1100" b="1" dirty="0" err="1">
                <a:latin typeface="Times New Roman" pitchFamily="18" charset="0"/>
                <a:cs typeface="Times New Roman" pitchFamily="18" charset="0"/>
              </a:rPr>
              <a:t>қаңтар</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29 </a:t>
            </a:r>
            <a:r>
              <a:rPr lang="ru-RU" sz="1100" b="1" dirty="0" err="1">
                <a:latin typeface="Times New Roman" pitchFamily="18" charset="0"/>
                <a:cs typeface="Times New Roman" pitchFamily="18" charset="0"/>
              </a:rPr>
              <a:t>қаңтар</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pPr lvl="0" indent="182563" algn="just"/>
            <a:r>
              <a:rPr lang="kk-KZ" sz="1100" dirty="0">
                <a:latin typeface="Times New Roman" pitchFamily="18" charset="0"/>
                <a:cs typeface="Times New Roman" panose="02020603050405020304" pitchFamily="18" charset="0"/>
                <a:sym typeface="+mn-ea"/>
              </a:rPr>
              <a:t>        Т</a:t>
            </a:r>
            <a:r>
              <a:rPr lang="kk-KZ" sz="1100" dirty="0">
                <a:latin typeface="Times New Roman"/>
                <a:ea typeface="Times New Roman"/>
              </a:rPr>
              <a:t>үнде және таңертең </a:t>
            </a:r>
            <a:r>
              <a:rPr lang="kk-KZ" sz="1100" dirty="0">
                <a:latin typeface="Times New Roman" pitchFamily="18" charset="0"/>
                <a:cs typeface="Times New Roman" panose="02020603050405020304" pitchFamily="18" charset="0"/>
                <a:sym typeface="+mn-ea"/>
              </a:rPr>
              <a:t> жауын-шашын (жаңбыр, қар) жауады. </a:t>
            </a:r>
            <a:r>
              <a:rPr lang="kk-KZ" sz="1100" dirty="0">
                <a:latin typeface="Times New Roman" pitchFamily="18" charset="0"/>
                <a:cs typeface="Times New Roman" pitchFamily="18" charset="0"/>
              </a:rPr>
              <a:t>Кей уақытта тұман түседі. Оңтүстік-батыстан жел соғады, күші 9-14, екпіні 15-20, кей уақытта 25 м/с. Ауа температурасы түнде 1 градус аяз-1 градус жылы, күндіз 4-6 градус жылы болады.  </a:t>
            </a:r>
            <a:endParaRPr lang="ru-RU" sz="1100" dirty="0">
              <a:latin typeface="Times New Roman" pitchFamily="18" charset="0"/>
              <a:cs typeface="Times New Roman" pitchFamily="18" charset="0"/>
            </a:endParaRPr>
          </a:p>
          <a:p>
            <a:pPr algn="just"/>
            <a:r>
              <a:rPr lang="kk-KZ" sz="1100" dirty="0">
                <a:latin typeface="Times New Roman" pitchFamily="18" charset="0"/>
                <a:cs typeface="Times New Roman" panose="02020603050405020304" pitchFamily="18" charset="0"/>
                <a:sym typeface="+mn-ea"/>
              </a:rPr>
              <a:t> </a:t>
            </a:r>
            <a:endParaRPr lang="ru-RU"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30 қаңтарға</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29 </a:t>
            </a:r>
            <a:r>
              <a:rPr lang="ru-RU" sz="1100" b="1" dirty="0" err="1">
                <a:latin typeface="Times New Roman" pitchFamily="18" charset="0"/>
                <a:cs typeface="Times New Roman" pitchFamily="18" charset="0"/>
              </a:rPr>
              <a:t>қаңтар</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30 </a:t>
            </a:r>
            <a:r>
              <a:rPr lang="ru-RU" sz="1100" b="1" dirty="0" err="1">
                <a:latin typeface="Times New Roman" pitchFamily="18" charset="0"/>
                <a:cs typeface="Times New Roman" pitchFamily="18" charset="0"/>
              </a:rPr>
              <a:t>қаңтар</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с.09-ға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lvl="0" algn="just"/>
            <a:r>
              <a:rPr lang="kk-KZ" sz="1100" dirty="0">
                <a:latin typeface="Times New Roman" pitchFamily="18" charset="0"/>
                <a:cs typeface="Times New Roman" panose="02020603050405020304" pitchFamily="18" charset="0"/>
                <a:sym typeface="+mn-ea"/>
              </a:rPr>
              <a:t>      Жауын-шашынсыз. </a:t>
            </a:r>
            <a:r>
              <a:rPr lang="kk-KZ" sz="1100" dirty="0">
                <a:latin typeface="Times New Roman" pitchFamily="18" charset="0"/>
                <a:cs typeface="Times New Roman" pitchFamily="18" charset="0"/>
              </a:rPr>
              <a:t>Кей уақытта тұман түседі. Шығыстан жел соғады, күші 9-14 м/с. Ауа температурасы түнде 0-2 градус аяз болады.  </a:t>
            </a:r>
            <a:endParaRPr lang="kk-KZ" sz="1100" dirty="0">
              <a:latin typeface="Times New Roman" pitchFamily="18" charset="0"/>
              <a:cs typeface="Times New Roman" pitchFamily="18" charset="0"/>
            </a:endParaRPr>
          </a:p>
        </p:txBody>
      </p:sp>
      <p:sp>
        <p:nvSpPr>
          <p:cNvPr id="22" name="TextBox 13"/>
          <p:cNvSpPr txBox="1"/>
          <p:nvPr/>
        </p:nvSpPr>
        <p:spPr>
          <a:xfrm>
            <a:off x="5024906" y="398358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29, 30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13152</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2118</cp:revision>
  <cp:lastPrinted>2022-01-19T06:58:06Z</cp:lastPrinted>
  <dcterms:created xsi:type="dcterms:W3CDTF">2018-03-27T06:03:00Z</dcterms:created>
  <dcterms:modified xsi:type="dcterms:W3CDTF">2022-01-28T08:36:40Z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