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6250042"/>
              </p:ext>
            </p:extLst>
          </p:nvPr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28 января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737099" cy="230832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29 января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до 21 ч. 29 января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Переменная облачность, днем осадки (дождь, снег), туман, гололед. Ветер 0-5 м/с. Температура воздуха ночью 3-5 мороза, днем 2-4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тепла.</a:t>
            </a:r>
          </a:p>
          <a:p>
            <a:pPr indent="180975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30 января</a:t>
            </a:r>
          </a:p>
          <a:p>
            <a:pPr indent="180975"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29 января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30 января</a:t>
            </a:r>
          </a:p>
          <a:p>
            <a:pPr indent="180975" algn="just">
              <a:buFont typeface="Arial" charset="0"/>
              <a:buNone/>
            </a:pPr>
            <a:r>
              <a:rPr lang="ru-RU" sz="1200" dirty="0">
                <a:latin typeface="Times New Roman" pitchFamily="18" charset="0"/>
                <a:sym typeface="+mn-ea"/>
              </a:rPr>
              <a:t>Переменная облачность, временами снег. Ветер 0-5 м/с. Температура воздуха ночью 2-4 мороза. </a:t>
            </a:r>
            <a:endParaRPr lang="kk-KZ" sz="1200" dirty="0">
              <a:latin typeface="Times New Roman" pitchFamily="18" charset="0"/>
              <a:sym typeface="+mn-ea"/>
            </a:endParaRPr>
          </a:p>
          <a:p>
            <a:pPr indent="180975">
              <a:buFont typeface="Arial" charset="0"/>
              <a:buNone/>
            </a:pPr>
            <a:endParaRPr lang="kk-KZ" sz="1200" dirty="0">
              <a:latin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Сутки 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0 января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latin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6881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13101</TotalTime>
  <Words>767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2099</cp:revision>
  <cp:lastPrinted>2021-07-01T09:11:30Z</cp:lastPrinted>
  <dcterms:created xsi:type="dcterms:W3CDTF">2018-03-27T06:03:00Z</dcterms:created>
  <dcterms:modified xsi:type="dcterms:W3CDTF">2022-01-28T07:30:05Z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