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62703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января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29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осадки, ночью и утром сильные (дождь, снег). Временами туман. Ветер юго-западный 8-13, порывы 17-22 м/с. Температура воздуха ночью и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30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Временами туман. Ветер восточный 8-13 м/с. Температура воздуха ночью  3-5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624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2021-07-01T03:56:27Z</cp:lastPrinted>
  <dcterms:created xsi:type="dcterms:W3CDTF">2018-03-27T06:03:00Z</dcterms:created>
  <dcterms:modified xsi:type="dcterms:W3CDTF">2022-01-28T08:47:07Z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