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73416935"/>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0"/>
            <a:ext cx="4808538"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29 қаңтарға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28 </a:t>
            </a:r>
            <a:r>
              <a:rPr lang="kk-KZ" altLang="ru-RU" sz="1200" b="1" dirty="0">
                <a:latin typeface="Times New Roman" panose="02020603050405020304" pitchFamily="18" charset="0"/>
                <a:cs typeface="Times New Roman" panose="02020603050405020304" pitchFamily="18" charset="0"/>
              </a:rPr>
              <a:t>қантар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20-ден 29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20-ге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a:t>
            </a:r>
            <a:r>
              <a:rPr lang="ru-RU" sz="1200" b="1" dirty="0">
                <a:latin typeface="Times New Roman" panose="02020603050405020304" pitchFamily="18" charset="0"/>
                <a:cs typeface="Times New Roman" panose="02020603050405020304" pitchFamily="18" charset="0"/>
                <a:sym typeface="+mn-ea"/>
              </a:rPr>
              <a:t>     </a:t>
            </a:r>
            <a:endParaRPr lang="kk-KZ" sz="1200"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Циклон жырасының әсерінен күндіз қар жауады. Желдің бағыты оңтүстік-шығыстан батысқа ауысады, күші 3-8 м/с</a:t>
            </a:r>
            <a:r>
              <a:rPr lang="kk-KZ" sz="1200" dirty="0">
                <a:latin typeface="Times New Roman" panose="02020603050405020304" pitchFamily="18" charset="0"/>
                <a:cs typeface="Times New Roman" panose="02020603050405020304" pitchFamily="18" charset="0"/>
                <a:sym typeface="+mn-ea"/>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13-15,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7-9 градус </a:t>
            </a:r>
            <a:r>
              <a:rPr lang="ru-RU" sz="1200" dirty="0" err="1">
                <a:latin typeface="Times New Roman" pitchFamily="18" charset="0"/>
                <a:cs typeface="Times New Roman" pitchFamily="18" charset="0"/>
              </a:rPr>
              <a:t>суық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b="1" dirty="0">
              <a:latin typeface="Times New Roman" pitchFamily="18" charset="0"/>
              <a:cs typeface="Times New Roman" pitchFamily="18" charset="0"/>
            </a:endParaRPr>
          </a:p>
          <a:p>
            <a:pPr lvl="0" indent="182563" algn="ctr"/>
            <a:endParaRPr lang="ru-RU" sz="1200" b="1" dirty="0">
              <a:latin typeface="Times New Roman" pitchFamily="18" charset="0"/>
              <a:cs typeface="Times New Roman" pitchFamily="18" charset="0"/>
            </a:endParaRPr>
          </a:p>
          <a:p>
            <a:pPr lvl="0" indent="182563" algn="ctr"/>
            <a:r>
              <a:rPr lang="ru-RU" sz="1200" b="1" dirty="0">
                <a:latin typeface="Times New Roman" pitchFamily="18" charset="0"/>
                <a:cs typeface="Times New Roman" pitchFamily="18" charset="0"/>
              </a:rPr>
              <a:t>30 </a:t>
            </a:r>
            <a:r>
              <a:rPr lang="kk-KZ" sz="1200" b="1" dirty="0">
                <a:latin typeface="Times New Roman" panose="02020603050405020304" pitchFamily="18" charset="0"/>
                <a:cs typeface="Times New Roman" panose="02020603050405020304" pitchFamily="18" charset="0"/>
              </a:rPr>
              <a:t>қаңтарға</a:t>
            </a:r>
            <a:endParaRPr lang="ru-RU" sz="1200" b="1" dirty="0">
              <a:latin typeface="Times New Roman" panose="02020603050405020304" pitchFamily="18" charset="0"/>
              <a:cs typeface="Times New Roman" panose="02020603050405020304" pitchFamily="18" charset="0"/>
            </a:endParaRPr>
          </a:p>
          <a:p>
            <a:pPr lvl="0" indent="182563" algn="ctr"/>
            <a:r>
              <a:rPr lang="ru-RU" sz="1200" b="1" dirty="0">
                <a:latin typeface="Times New Roman" panose="02020603050405020304" pitchFamily="18" charset="0"/>
                <a:cs typeface="Times New Roman" panose="02020603050405020304" pitchFamily="18" charset="0"/>
              </a:rPr>
              <a:t>2022 ж. 29 </a:t>
            </a:r>
            <a:r>
              <a:rPr lang="ru-RU" sz="1200" b="1" dirty="0" err="1">
                <a:latin typeface="Times New Roman" panose="02020603050405020304" pitchFamily="18" charset="0"/>
                <a:cs typeface="Times New Roman" panose="02020603050405020304" pitchFamily="18" charset="0"/>
              </a:rPr>
              <a:t>қаңтар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30 </a:t>
            </a:r>
            <a:r>
              <a:rPr lang="ru-RU" sz="1200" b="1" dirty="0" err="1">
                <a:latin typeface="Times New Roman" panose="02020603050405020304" pitchFamily="18" charset="0"/>
                <a:cs typeface="Times New Roman" panose="02020603050405020304" pitchFamily="18" charset="0"/>
              </a:rPr>
              <a:t>қаңтар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sz="1200" dirty="0">
                <a:latin typeface="Times New Roman" pitchFamily="18" charset="0"/>
                <a:cs typeface="Times New Roman" pitchFamily="18" charset="0"/>
              </a:rPr>
              <a:t>Циклон жырасының әсерінен аздаған қар жауады. Оңтүстік-батыстан жел соғады, күші 3-8 </a:t>
            </a:r>
            <a:r>
              <a:rPr lang="kk-KZ" sz="1200" dirty="0">
                <a:latin typeface="Times New Roman" panose="02020603050405020304" pitchFamily="18" charset="0"/>
                <a:cs typeface="Times New Roman" panose="02020603050405020304" pitchFamily="18" charset="0"/>
                <a:sym typeface="+mn-ea"/>
              </a:rPr>
              <a:t>м/с. Ауа температурасы 9-11 градус суық болады. </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34069539"/>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631</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kk-KZ" altLang="ru-RU" sz="1200" b="1" dirty="0"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6925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5122" y="2525372"/>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29 </a:t>
            </a:r>
            <a:r>
              <a:rPr lang="ru-RU" sz="1200" dirty="0" err="1">
                <a:solidFill>
                  <a:schemeClr val="tx1"/>
                </a:solidFill>
                <a:latin typeface="Times New Roman" panose="02020603050405020304" pitchFamily="18" charset="0"/>
                <a:cs typeface="Times New Roman" panose="02020603050405020304" pitchFamily="18" charset="0"/>
              </a:rPr>
              <a:t>қаңтар</a:t>
            </a:r>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30 </a:t>
            </a:r>
            <a:r>
              <a:rPr lang="ru-RU" sz="1200" dirty="0" err="1">
                <a:solidFill>
                  <a:schemeClr val="tx1"/>
                </a:solidFill>
                <a:latin typeface="Times New Roman" panose="02020603050405020304" pitchFamily="18" charset="0"/>
                <a:cs typeface="Times New Roman" panose="02020603050405020304" pitchFamily="18" charset="0"/>
              </a:rPr>
              <a:t>қаңтарға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т</a:t>
            </a:r>
            <a:r>
              <a:rPr lang="kk-KZ" sz="1200" dirty="0">
                <a:solidFill>
                  <a:schemeClr val="tx1"/>
                </a:solidFill>
                <a:latin typeface="Times New Roman" panose="02020603050405020304" pitchFamily="18" charset="0"/>
                <a:cs typeface="Times New Roman" panose="02020603050405020304" pitchFamily="18" charset="0"/>
              </a:rPr>
              <a:t>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12963</TotalTime>
  <Words>543</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2060</cp:revision>
  <cp:lastPrinted>2021-07-01T07:38:07Z</cp:lastPrinted>
  <dcterms:created xsi:type="dcterms:W3CDTF">2018-03-27T06:03:00Z</dcterms:created>
  <dcterms:modified xsi:type="dcterms:W3CDTF">2022-01-28T07:26:55Z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