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40673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№304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октября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ноября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54940657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28.02.2015г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5058161"/>
              </p:ext>
            </p:extLst>
          </p:nvPr>
        </p:nvGraphicFramePr>
        <p:xfrm>
          <a:off x="4993576" y="4733142"/>
          <a:ext cx="4691064" cy="17794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3333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51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ноября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31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01 ноября2022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    Переменная облачность, без осадков. Ветер юго-западный 9-14 м/с. Температура воздуха ночью 2-4, днем 16-18 тепла.</a:t>
            </a:r>
            <a:endParaRPr lang="ru-RU" sz="1050" dirty="0" smtClean="0">
              <a:latin typeface="Calibri"/>
              <a:ea typeface="Times New Roman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02 ноября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01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02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Переменная облачность, без осадков. Ветер юго-восточный 9-14 м/с. Температура воздуха ночью 4-6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отсутствуют.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67402" y="4551975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батыра, б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45310" y="4467150"/>
            <a:ext cx="4298660" cy="1759977"/>
            <a:chOff x="523875" y="3968016"/>
            <a:chExt cx="4298660" cy="193032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9" name="Прямоугольник 1"/>
          <p:cNvSpPr/>
          <p:nvPr/>
        </p:nvSpPr>
        <p:spPr>
          <a:xfrm>
            <a:off x="5084169" y="6184053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 С.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Кабдуали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6654" y="1643050"/>
            <a:ext cx="471490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Директор филиала                                  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Г. Амиралиева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Исполнитель:                                  начальник отдела Жокелова А.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endParaRPr lang="kk-KZ" sz="12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31.10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.2022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11:40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(местное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время)</a:t>
            </a:r>
          </a:p>
          <a:p>
            <a:pPr>
              <a:spcAft>
                <a:spcPts val="0"/>
              </a:spcAft>
              <a:tabLst>
                <a:tab pos="180340" algn="l"/>
                <a:tab pos="630555" algn="l"/>
              </a:tabLst>
            </a:pP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Тел: 8 7242 238573</a:t>
            </a:r>
            <a:endParaRPr 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13701</TotalTime>
  <Words>612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2423</cp:revision>
  <cp:lastPrinted>2021-07-01T03:56:27Z</cp:lastPrinted>
  <dcterms:created xsi:type="dcterms:W3CDTF">2018-03-27T06:03:00Z</dcterms:created>
  <dcterms:modified xsi:type="dcterms:W3CDTF">2022-10-31T09:00:58Z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