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14455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1154945"/>
              </p:ext>
            </p:extLst>
          </p:nvPr>
        </p:nvGraphicFramePr>
        <p:xfrm>
          <a:off x="5024438" y="4000504"/>
          <a:ext cx="4637064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165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24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374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Талдыкорган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5-10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1-3, днем 13-15 тепла.</a:t>
            </a: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02 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02 ноября2022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0-2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2952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51142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128587" y="246084"/>
            <a:ext cx="48244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2057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9588"/>
            <a:chOff x="523875" y="3990378"/>
            <a:chExt cx="4294957" cy="19079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95744" y="6099411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13755</TotalTime>
  <Words>538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2642</cp:revision>
  <cp:lastPrinted>2021-07-01T03:56:27Z</cp:lastPrinted>
  <dcterms:created xsi:type="dcterms:W3CDTF">2018-03-27T06:03:00Z</dcterms:created>
  <dcterms:modified xsi:type="dcterms:W3CDTF">2022-10-31T09:13:34Z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