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805" y="1988841"/>
            <a:ext cx="4680169" cy="103762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ноября,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2911287"/>
              </p:ext>
            </p:extLst>
          </p:nvPr>
        </p:nvGraphicFramePr>
        <p:xfrm>
          <a:off x="5019674" y="3986764"/>
          <a:ext cx="4691064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9964" y="9886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октября 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Небольшие осадки (дождь, снег), гололед. Ветер южный 9-14, днем порывы 15-20 м/с. Температура воздуха ночью 1-3 мороза, днем 2-4 тепла.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ноября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Без осадков. Ветер юго-восточный 9-14, порывы 15-20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 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29969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57071" y="4509120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49277"/>
            <a:ext cx="4298660" cy="1753151"/>
            <a:chOff x="523875" y="3975503"/>
            <a:chExt cx="4298660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0029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9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13187</TotalTime>
  <Words>605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2438</cp:revision>
  <cp:lastPrinted>2021-07-01T03:56:27Z</cp:lastPrinted>
  <dcterms:created xsi:type="dcterms:W3CDTF">2018-03-27T06:03:00Z</dcterms:created>
  <dcterms:modified xsi:type="dcterms:W3CDTF">2022-10-31T09:06:39Z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