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74" d="100"/>
          <a:sy n="74" d="100"/>
        </p:scale>
        <p:origin x="66" y="6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13024319"/>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788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304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2022 жыл 31 казан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0017" y="33659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31 казан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8518862"/>
              </p:ext>
            </p:extLst>
          </p:nvPr>
        </p:nvGraphicFramePr>
        <p:xfrm>
          <a:off x="5014224" y="3947516"/>
          <a:ext cx="4691064" cy="2560441"/>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0972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36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1870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a:t>
                      </a:r>
                      <a:endParaRPr lang="kk-KZ"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239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239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86</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5014225" y="294367"/>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31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қазан</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01 </a:t>
            </a:r>
            <a:r>
              <a:rPr lang="kk-KZ" sz="1100" b="1" dirty="0">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Ж</a:t>
            </a:r>
            <a:r>
              <a:rPr lang="kk-KZ" sz="1100" dirty="0">
                <a:latin typeface="Times New Roman" panose="02020603050405020304" pitchFamily="18" charset="0"/>
                <a:cs typeface="Times New Roman" panose="02020603050405020304" pitchFamily="18" charset="0"/>
              </a:rPr>
              <a:t>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Он</a:t>
            </a:r>
            <a:r>
              <a:rPr lang="kk-KZ" sz="1100" kern="1400" dirty="0">
                <a:solidFill>
                  <a:srgbClr val="000000"/>
                </a:solidFill>
                <a:latin typeface="Times New Roman" panose="02020603050405020304" pitchFamily="18" charset="0"/>
                <a:ea typeface="Times New Roman" panose="02020603050405020304" pitchFamily="18" charset="0"/>
              </a:rPr>
              <a:t>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7-12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м/с</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Ауа температурасы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1-3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аяз, күндіз 5-7 жылы.</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02 </a:t>
            </a:r>
            <a:r>
              <a:rPr lang="ru-RU" sz="1100" b="1" dirty="0" err="1">
                <a:solidFill>
                  <a:schemeClr val="tx1">
                    <a:lumMod val="75000"/>
                    <a:lumOff val="25000"/>
                  </a:schemeClr>
                </a:solidFill>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2022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01 </a:t>
            </a:r>
            <a:r>
              <a:rPr lang="kk-KZ" sz="1100" b="1" dirty="0">
                <a:latin typeface="Times New Roman" panose="02020603050405020304" pitchFamily="18" charset="0"/>
                <a:cs typeface="Times New Roman" panose="02020603050405020304" pitchFamily="18" charset="0"/>
              </a:rPr>
              <a:t>қараша</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нан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a:t>
            </a:r>
            <a:r>
              <a:rPr lang="kk-KZ" sz="1100" b="1" dirty="0">
                <a:latin typeface="Times New Roman" panose="02020603050405020304" pitchFamily="18" charset="0"/>
                <a:cs typeface="Times New Roman" panose="02020603050405020304" pitchFamily="18" charset="0"/>
              </a:rPr>
              <a:t>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09-ға дейін </a:t>
            </a:r>
          </a:p>
          <a:p>
            <a:pPr algn="just"/>
            <a:r>
              <a:rPr lang="kk-KZ" sz="1100" kern="1400" dirty="0">
                <a:solidFill>
                  <a:srgbClr val="000000"/>
                </a:solidFill>
                <a:latin typeface="Times New Roman" panose="02020603050405020304" pitchFamily="18" charset="0"/>
                <a:cs typeface="Times New Roman" panose="02020603050405020304" pitchFamily="18" charset="0"/>
              </a:rPr>
              <a:t>        Ж</a:t>
            </a:r>
            <a:r>
              <a:rPr lang="kk-KZ" sz="1100" dirty="0">
                <a:latin typeface="Times New Roman" panose="02020603050405020304" pitchFamily="18" charset="0"/>
                <a:cs typeface="Times New Roman" panose="02020603050405020304" pitchFamily="18" charset="0"/>
              </a:rPr>
              <a:t>ауын-шашынсыз</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Батыстан жел соғады, күші 7-12 м/с. </a:t>
            </a:r>
            <a:r>
              <a:rPr lang="ru-RU" sz="1100" dirty="0">
                <a:solidFill>
                  <a:srgbClr val="000000"/>
                </a:solidFill>
                <a:latin typeface="Times New Roman" panose="02020603050405020304" pitchFamily="18" charset="0"/>
                <a:cs typeface="Times New Roman" panose="02020603050405020304" pitchFamily="18" charset="0"/>
              </a:rPr>
              <a:t>Ауа температурасы </a:t>
            </a:r>
            <a:r>
              <a:rPr lang="ru-RU" sz="1100" dirty="0" err="1">
                <a:solidFill>
                  <a:srgbClr val="000000"/>
                </a:solidFill>
                <a:latin typeface="Times New Roman" panose="02020603050405020304" pitchFamily="18" charset="0"/>
                <a:cs typeface="Times New Roman" panose="02020603050405020304" pitchFamily="18" charset="0"/>
              </a:rPr>
              <a:t>түнде</a:t>
            </a:r>
            <a:r>
              <a:rPr lang="ru-RU" sz="1100" dirty="0">
                <a:solidFill>
                  <a:srgbClr val="000000"/>
                </a:solidFill>
                <a:latin typeface="Times New Roman" panose="02020603050405020304" pitchFamily="18" charset="0"/>
                <a:cs typeface="Times New Roman" panose="02020603050405020304" pitchFamily="18" charset="0"/>
              </a:rPr>
              <a:t> 2-4 </a:t>
            </a:r>
            <a:r>
              <a:rPr lang="ru-RU" sz="1100" dirty="0" err="1">
                <a:solidFill>
                  <a:srgbClr val="000000"/>
                </a:solidFill>
                <a:latin typeface="Times New Roman" panose="02020603050405020304" pitchFamily="18" charset="0"/>
                <a:cs typeface="Times New Roman" panose="02020603050405020304" pitchFamily="18" charset="0"/>
              </a:rPr>
              <a:t>аяз</a:t>
            </a:r>
            <a:r>
              <a:rPr lang="ru-RU" sz="1100" dirty="0">
                <a:solidFill>
                  <a:srgbClr val="000000"/>
                </a:solidFill>
                <a:latin typeface="Times New Roman" panose="02020603050405020304" pitchFamily="18" charset="0"/>
                <a:cs typeface="Times New Roman" panose="02020603050405020304" pitchFamily="18" charset="0"/>
              </a:rPr>
              <a:t>. </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60108" y="1910195"/>
            <a:ext cx="4731961"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2022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жылдың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01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арашанда</a:t>
            </a:r>
            <a:r>
              <a:rPr lang="ru-RU" sz="1200">
                <a:solidFill>
                  <a:prstClr val="black">
                    <a:lumMod val="75000"/>
                    <a:lumOff val="25000"/>
                  </a:prstClr>
                </a:solidFill>
                <a:latin typeface="Times New Roman" panose="02020603050405020304" pitchFamily="18" charset="0"/>
                <a:cs typeface="Times New Roman" panose="02020603050405020304" pitchFamily="18" charset="0"/>
              </a:rPr>
              <a:t>, 02 </a:t>
            </a:r>
            <a:r>
              <a:rPr lang="kk-KZ" sz="1200" dirty="0">
                <a:solidFill>
                  <a:schemeClr val="tx1"/>
                </a:solidFill>
                <a:latin typeface="Times New Roman" panose="02020603050405020304" pitchFamily="18" charset="0"/>
                <a:cs typeface="Times New Roman" panose="02020603050405020304" pitchFamily="18" charset="0"/>
              </a:rPr>
              <a:t>қ</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арашасына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қараған</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түні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метеорологиялық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атмосферасында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ластаушы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заттардың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жағдайлар</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ыдыруына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етеді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p>
          <a:p>
            <a:pPr lvl="0" algn="just"/>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қала</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бойынша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төмендеуі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2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2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pic>
        <p:nvPicPr>
          <p:cNvPr id="21" name="Рисунок 20">
            <a:extLst>
              <a:ext uri="{FF2B5EF4-FFF2-40B4-BE49-F238E27FC236}">
                <a16:creationId xmlns:a16="http://schemas.microsoft.com/office/drawing/2014/main" id="{CA408AB8-0CD4-4017-A25B-3FE2672E59E7}"/>
              </a:ext>
            </a:extLst>
          </p:cNvPr>
          <p:cNvPicPr>
            <a:picLocks noChangeAspect="1"/>
          </p:cNvPicPr>
          <p:nvPr/>
        </p:nvPicPr>
        <p:blipFill>
          <a:blip r:embed="rId4"/>
          <a:stretch>
            <a:fillRect/>
          </a:stretch>
        </p:blipFill>
        <p:spPr>
          <a:xfrm>
            <a:off x="4953000" y="2859862"/>
            <a:ext cx="4797968" cy="46166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КЗІНДЕГІ ХАЛЫҚҚА 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-Московская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бекет-Айманов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-Ломов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бекет-Каз</a:t>
            </a:r>
            <a:r>
              <a:rPr lang="ru-RU" altLang="ru-RU" sz="1200" dirty="0">
                <a:solidFill>
                  <a:srgbClr val="000000"/>
                </a:solidFill>
                <a:latin typeface="Times New Roman" panose="02020603050405020304" pitchFamily="18" charset="0"/>
                <a:cs typeface="Times New Roman" panose="02020603050405020304" pitchFamily="18" charset="0"/>
              </a:rPr>
              <a:t>. Правда к-</a:t>
            </a:r>
            <a:r>
              <a:rPr lang="ru-RU" altLang="ru-RU" sz="1200" dirty="0" err="1">
                <a:solidFill>
                  <a:srgbClr val="000000"/>
                </a:solidFill>
                <a:latin typeface="Times New Roman" panose="02020603050405020304" pitchFamily="18" charset="0"/>
                <a:cs typeface="Times New Roman" panose="02020603050405020304" pitchFamily="18" charset="0"/>
              </a:rPr>
              <a:t>сі</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бекет-Естай</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-Затон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Дүйсенов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мен </a:t>
            </a:r>
            <a:r>
              <a:rPr lang="ru-RU" altLang="ru-RU" sz="1200" dirty="0" err="1">
                <a:solidFill>
                  <a:srgbClr val="000000"/>
                </a:solidFill>
                <a:latin typeface="Times New Roman" panose="02020603050405020304" pitchFamily="18" charset="0"/>
                <a:cs typeface="Times New Roman" panose="02020603050405020304" pitchFamily="18" charset="0"/>
              </a:rPr>
              <a:t>Торайғыров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00270" y="4188430"/>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205301285"/>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91679981"/>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17671</TotalTime>
  <Words>563</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2920</cp:revision>
  <cp:lastPrinted>2022-05-31T05:49:59Z</cp:lastPrinted>
  <dcterms:created xsi:type="dcterms:W3CDTF">2018-03-27T06:03:00Z</dcterms:created>
  <dcterms:modified xsi:type="dcterms:W3CDTF">2022-10-31T09:03:47Z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