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041532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3852" y="391432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89989"/>
              </p:ext>
            </p:extLst>
          </p:nvPr>
        </p:nvGraphicFramePr>
        <p:xfrm>
          <a:off x="5025122" y="4416195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2491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но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Ночью осадки (дождь, снег), туман.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Ветер юго-восточный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426983"/>
            <a:ext cx="4681537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4976287" y="357796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481831"/>
            <a:ext cx="4294837" cy="965989"/>
            <a:chOff x="523875" y="3979586"/>
            <a:chExt cx="4294837" cy="1059489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699" y="3979586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7164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604245768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8189785"/>
              </p:ext>
            </p:extLst>
          </p:nvPr>
        </p:nvGraphicFramePr>
        <p:xfrm>
          <a:off x="5215876" y="542531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79-83-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</a:t>
                      </a:r>
                      <a:r>
                        <a:rPr lang="en-US" altLang="x-none"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en-US" altLang="x-none" sz="800" b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ukpp@meteo.kz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76213" algn="just">
              <a:spcAft>
                <a:spcPts val="0"/>
              </a:spcAf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16758</TotalTime>
  <Words>577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2431</cp:revision>
  <cp:lastPrinted>2021-10-14T11:15:53Z</cp:lastPrinted>
  <dcterms:created xsi:type="dcterms:W3CDTF">2018-03-27T06:03:00Z</dcterms:created>
  <dcterms:modified xsi:type="dcterms:W3CDTF">2022-10-31T09:08:37Z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