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smtClean="0">
                <a:solidFill>
                  <a:srgbClr val="0070C0"/>
                </a:solidFill>
                <a:latin typeface="Times New Roman" panose="02020603050405020304" pitchFamily="18" charset="0"/>
                <a:cs typeface="Times New Roman" panose="02020603050405020304" pitchFamily="18" charset="0"/>
              </a:rPr>
              <a:t>Қазақстан Республикасы Экология, геология және табиғи ресурстар министрлігі</a:t>
            </a:r>
          </a:p>
          <a:p>
            <a:pPr algn="ctr"/>
            <a:r>
              <a:rPr lang="ru-RU" altLang="ru-RU" sz="1200" b="1"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4505555"/>
              </p:ext>
            </p:extLst>
          </p:nvPr>
        </p:nvGraphicFramePr>
        <p:xfrm>
          <a:off x="307975" y="2588895"/>
          <a:ext cx="4465638" cy="2362200"/>
        </p:xfrm>
        <a:graphic>
          <a:graphicData uri="http://schemas.openxmlformats.org/drawingml/2006/table">
            <a:tbl>
              <a:tblPr/>
              <a:tblGrid>
                <a:gridCol w="4465638">
                  <a:extLst>
                    <a:ext uri="{9D8B030D-6E8A-4147-A177-3AD203B41FA5}">
                      <a16:colId xmlns:a16="http://schemas.microsoft.com/office/drawing/2014/main"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292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389" y="260319"/>
            <a:ext cx="4752928" cy="2123658"/>
          </a:xfrm>
          <a:prstGeom prst="rect">
            <a:avLst/>
          </a:prstGeom>
        </p:spPr>
        <p:txBody>
          <a:bodyPr wrap="square">
            <a:spAutoFit/>
          </a:bodyPr>
          <a:lstStyle/>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kk-KZ" altLang="ru-RU" sz="1200" b="1" dirty="0" smtClean="0">
                <a:latin typeface="Times New Roman" panose="02020603050405020304" pitchFamily="18" charset="0"/>
                <a:cs typeface="Times New Roman" panose="02020603050405020304" pitchFamily="18" charset="0"/>
              </a:rPr>
              <a:t>1</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қараша </a:t>
            </a:r>
            <a:endParaRPr lang="kk-KZ" sz="1200" b="1" dirty="0" smtClean="0">
              <a:latin typeface="Times New Roman" panose="02020603050405020304" pitchFamily="18" charset="0"/>
              <a:cs typeface="Times New Roman" panose="02020603050405020304" pitchFamily="18" charset="0"/>
            </a:endParaRPr>
          </a:p>
          <a:p>
            <a:pPr lvl="0" algn="ctr"/>
            <a:endParaRPr lang="kk-KZ"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   31 қазан 2022 ж. сағ. 21-ден 01 қараша 2022 ж. сағ. 21 дейін</a:t>
            </a:r>
          </a:p>
          <a:p>
            <a:pPr algn="just"/>
            <a:r>
              <a:rPr lang="ru-RU" sz="1200" dirty="0" smtClean="0">
                <a:latin typeface="Times New Roman" panose="02020603050405020304" pitchFamily="18" charset="0"/>
                <a:cs typeface="Times New Roman" panose="02020603050405020304" pitchFamily="18" charset="0"/>
              </a:rPr>
              <a:t>Жауын-шашын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екпіні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4-6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2022 жылғы 02 қараша</a:t>
            </a:r>
          </a:p>
          <a:p>
            <a:pPr lvl="0" algn="ct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қараша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a:t>
            </a:r>
            <a:r>
              <a:rPr lang="ru-RU" sz="1200" b="1" dirty="0" err="1" smtClean="0">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02 </a:t>
            </a:r>
            <a:r>
              <a:rPr lang="ru-RU" sz="1200" b="1" dirty="0" err="1" smtClean="0">
                <a:latin typeface="Times New Roman" panose="02020603050405020304" pitchFamily="18" charset="0"/>
                <a:cs typeface="Times New Roman" panose="02020603050405020304" pitchFamily="18" charset="0"/>
              </a:rPr>
              <a:t>қараша</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09-ға </a:t>
            </a:r>
            <a:r>
              <a:rPr lang="ru-RU" sz="1200" b="1" dirty="0" err="1" smtClean="0">
                <a:latin typeface="Times New Roman" panose="02020603050405020304" pitchFamily="18" charset="0"/>
                <a:cs typeface="Times New Roman" panose="02020603050405020304" pitchFamily="18" charset="0"/>
              </a:rPr>
              <a:t>дейін</a:t>
            </a:r>
            <a:r>
              <a:rPr lang="ru-RU" sz="1200" b="1" dirty="0" smtClean="0">
                <a:latin typeface="Times New Roman" panose="02020603050405020304" pitchFamily="18" charset="0"/>
                <a:cs typeface="Times New Roman" panose="02020603050405020304" pitchFamily="18" charset="0"/>
              </a:rPr>
              <a:t> </a:t>
            </a:r>
          </a:p>
          <a:p>
            <a:pPr lvl="0"/>
            <a:r>
              <a:rPr lang="ru-RU" sz="1200" dirty="0" smtClean="0">
                <a:latin typeface="Times New Roman" panose="02020603050405020304" pitchFamily="18" charset="0"/>
                <a:cs typeface="Times New Roman" panose="02020603050405020304" pitchFamily="18" charset="0"/>
              </a:rPr>
              <a:t>Жауын-шашын </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екпіні </a:t>
            </a:r>
            <a:r>
              <a:rPr lang="ru-RU" sz="1200">
                <a:latin typeface="Times New Roman" panose="02020603050405020304" pitchFamily="18" charset="0"/>
                <a:cs typeface="Times New Roman" panose="02020603050405020304" pitchFamily="18" charset="0"/>
              </a:rPr>
              <a:t>15-20 </a:t>
            </a:r>
            <a:r>
              <a:rPr lang="ru-RU" sz="120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0-2 </a:t>
            </a:r>
            <a:r>
              <a:rPr lang="kk-KZ" sz="1200" dirty="0">
                <a:latin typeface="Times New Roman" panose="02020603050405020304" pitchFamily="18" charset="0"/>
                <a:cs typeface="Times New Roman" panose="02020603050405020304" pitchFamily="18" charset="0"/>
              </a:rPr>
              <a:t>градус аяз</a:t>
            </a:r>
            <a:r>
              <a:rPr lang="ru-RU" sz="1200" dirty="0">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241461"/>
              </p:ext>
            </p:extLst>
          </p:nvPr>
        </p:nvGraphicFramePr>
        <p:xfrm>
          <a:off x="5021266" y="4534534"/>
          <a:ext cx="4667576" cy="189375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071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583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000" b="0" i="0" u="none" strike="noStrike" dirty="0" smtClean="0">
                          <a:solidFill>
                            <a:srgbClr val="000000"/>
                          </a:solidFill>
                          <a:effectLst/>
                          <a:latin typeface="Times New Roman" panose="02020603050405020304" pitchFamily="18" charset="0"/>
                        </a:rPr>
                        <a:t>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652201443"/>
              </p:ext>
            </p:extLst>
          </p:nvPr>
        </p:nvGraphicFramePr>
        <p:xfrm>
          <a:off x="4973638" y="6464130"/>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965" y="4037026"/>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қазанға</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88924" y="37535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0965" y="2553227"/>
            <a:ext cx="4667576"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01 </a:t>
            </a:r>
            <a:r>
              <a:rPr lang="ru-RU" sz="1200" dirty="0" err="1">
                <a:solidFill>
                  <a:schemeClr val="tx1"/>
                </a:solidFill>
                <a:latin typeface="Times New Roman" panose="02020603050405020304" pitchFamily="18" charset="0"/>
                <a:cs typeface="Times New Roman" panose="02020603050405020304" pitchFamily="18" charset="0"/>
              </a:rPr>
              <a:t>қараша</a:t>
            </a:r>
            <a:r>
              <a:rPr lang="ru-RU" sz="1200" dirty="0">
                <a:solidFill>
                  <a:schemeClr val="tx1"/>
                </a:solidFill>
                <a:latin typeface="Times New Roman" panose="02020603050405020304" pitchFamily="18" charset="0"/>
                <a:cs typeface="Times New Roman" panose="02020603050405020304" pitchFamily="18" charset="0"/>
              </a:rPr>
              <a:t> , </a:t>
            </a:r>
            <a:r>
              <a:rPr lang="ru-RU" sz="1200" dirty="0" smtClean="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қараша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ыдыруына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төмендеуі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28589" y="4659557"/>
            <a:ext cx="4794304"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922" y="4521817"/>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864712609"/>
              </p:ext>
            </p:extLst>
          </p:nvPr>
        </p:nvGraphicFramePr>
        <p:xfrm>
          <a:off x="5331002" y="548496"/>
          <a:ext cx="4167505" cy="804672"/>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0,13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14855</TotalTime>
  <Words>571</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2558</cp:revision>
  <cp:lastPrinted>2021-07-01T07:38:07Z</cp:lastPrinted>
  <dcterms:created xsi:type="dcterms:W3CDTF">2018-03-27T06:03:00Z</dcterms:created>
  <dcterms:modified xsi:type="dcterms:W3CDTF">2022-10-31T08:59:21Z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