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66" y="7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21028100"/>
              </p:ext>
            </p:extLst>
          </p:nvPr>
        </p:nvGraphicFramePr>
        <p:xfrm>
          <a:off x="307975" y="2564904"/>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№304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31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769083823"/>
              </p:ext>
            </p:extLst>
          </p:nvPr>
        </p:nvGraphicFramePr>
        <p:xfrm>
          <a:off x="5093494" y="6580141"/>
          <a:ext cx="4730750" cy="21336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46504" y="3789040"/>
            <a:ext cx="4930910"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31 </a:t>
            </a:r>
            <a:r>
              <a:rPr lang="kk-KZ" altLang="ru-RU" sz="1200" b="1" dirty="0" smtClean="0">
                <a:solidFill>
                  <a:srgbClr val="000000"/>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118926"/>
              </p:ext>
            </p:extLst>
          </p:nvPr>
        </p:nvGraphicFramePr>
        <p:xfrm>
          <a:off x="4880993" y="4084276"/>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692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kk-KZ"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38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38701">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20" name="Прямоугольник 19"/>
          <p:cNvSpPr/>
          <p:nvPr/>
        </p:nvSpPr>
        <p:spPr>
          <a:xfrm>
            <a:off x="4797468" y="128385"/>
            <a:ext cx="4979946" cy="1954381"/>
          </a:xfrm>
          <a:prstGeom prst="rect">
            <a:avLst/>
          </a:prstGeom>
        </p:spPr>
        <p:txBody>
          <a:bodyPr wrap="square">
            <a:spAutoFit/>
          </a:bodyPr>
          <a:lstStyle/>
          <a:p>
            <a:pPr lvl="0" algn="ctr"/>
            <a:r>
              <a:rPr lang="ru-RU" altLang="ru-RU" sz="1100" b="1" dirty="0" err="1">
                <a:latin typeface="Times New Roman" panose="02020603050405020304" pitchFamily="18" charset="0"/>
                <a:cs typeface="Times New Roman" panose="02020603050405020304" pitchFamily="18" charset="0"/>
              </a:rPr>
              <a:t>Теміртау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endParaRPr lang="ru-RU" altLang="ru-RU" sz="1100" b="1" dirty="0">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01 қарашаға </a:t>
            </a:r>
            <a:r>
              <a:rPr lang="kk-KZ" altLang="ru-RU" sz="11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1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31 </a:t>
            </a:r>
            <a:r>
              <a:rPr lang="ru-RU" altLang="ru-RU" sz="1100" b="1" dirty="0" err="1">
                <a:solidFill>
                  <a:srgbClr val="000000"/>
                </a:solidFill>
                <a:latin typeface="Times New Roman" panose="02020603050405020304" pitchFamily="18" charset="0"/>
                <a:cs typeface="Times New Roman" panose="02020603050405020304" pitchFamily="18" charset="0"/>
              </a:rPr>
              <a:t>қазан</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21-ден 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01</a:t>
            </a:r>
            <a:r>
              <a:rPr lang="kk-KZ" altLang="ru-RU" sz="1100" b="1" dirty="0" smtClean="0">
                <a:solidFill>
                  <a:srgbClr val="000000"/>
                </a:solidFill>
                <a:latin typeface="Times New Roman" panose="02020603050405020304" pitchFamily="18" charset="0"/>
                <a:cs typeface="Times New Roman" panose="02020603050405020304" pitchFamily="18" charset="0"/>
              </a:rPr>
              <a:t> қараша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21-ге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altLang="ru-RU" sz="1100" b="1" dirty="0">
                <a:solidFill>
                  <a:srgbClr val="000000"/>
                </a:solidFill>
                <a:latin typeface="Times New Roman" panose="02020603050405020304" pitchFamily="18" charset="0"/>
                <a:cs typeface="Times New Roman" panose="02020603050405020304" pitchFamily="18" charset="0"/>
              </a:rPr>
              <a:t>.</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Кей </a:t>
            </a:r>
            <a:r>
              <a:rPr lang="ru-RU" sz="1100" dirty="0" err="1" smtClean="0">
                <a:latin typeface="Times New Roman" pitchFamily="18" charset="0"/>
                <a:cs typeface="Times New Roman" pitchFamily="18" charset="0"/>
              </a:rPr>
              <a:t>уақытта</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тұман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көктайғақ</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бағыттағы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ауыспалы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a:t>
            </a:r>
            <a:r>
              <a:rPr lang="ru-RU" sz="1100" dirty="0" smtClean="0">
                <a:latin typeface="Times New Roman" pitchFamily="18" charset="0"/>
                <a:cs typeface="Times New Roman" pitchFamily="18" charset="0"/>
              </a:rPr>
              <a:t> 5-10 </a:t>
            </a:r>
            <a:r>
              <a:rPr lang="ru-RU" sz="1100" dirty="0">
                <a:latin typeface="Times New Roman" pitchFamily="18" charset="0"/>
                <a:cs typeface="Times New Roman"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градус </a:t>
            </a:r>
            <a:r>
              <a:rPr lang="ru-RU" sz="1100" dirty="0" err="1" smtClean="0">
                <a:latin typeface="Times New Roman" pitchFamily="18" charset="0"/>
                <a:cs typeface="Times New Roman" pitchFamily="18" charset="0"/>
              </a:rPr>
              <a:t>аяз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 </a:t>
            </a:r>
            <a:endParaRPr lang="kk-KZ" alt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02 қарашаға </a:t>
            </a: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endParaRPr lang="ru-RU" sz="1100" dirty="0">
              <a:latin typeface="Times New Roman" pitchFamily="18" charset="0"/>
              <a:cs typeface="Times New Roman" pitchFamily="18" charset="0"/>
            </a:endParaRP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2022 ж</a:t>
            </a:r>
            <a:r>
              <a:rPr lang="kk-KZ" sz="1100" b="1" dirty="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01 қараша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21-ден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02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09-ға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dirty="0">
              <a:latin typeface="Times New Roman" pitchFamily="18" charset="0"/>
              <a:cs typeface="Times New Roman" pitchFamily="18" charset="0"/>
            </a:endParaRPr>
          </a:p>
          <a:p>
            <a:pPr lvl="0" algn="just"/>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желі</a:t>
            </a:r>
            <a:r>
              <a:rPr lang="ru-RU" sz="1100" dirty="0" smtClean="0">
                <a:latin typeface="Times New Roman" pitchFamily="18" charset="0"/>
                <a:cs typeface="Times New Roman" pitchFamily="18" charset="0"/>
              </a:rPr>
              <a:t> 5-10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a:latin typeface="Times New Roman" pitchFamily="18" charset="0"/>
                <a:cs typeface="Times New Roman" pitchFamily="18" charset="0"/>
              </a:rPr>
              <a:t> </a:t>
            </a:r>
            <a:r>
              <a:rPr lang="ru-RU" sz="1100" smtClean="0">
                <a:latin typeface="Times New Roman" pitchFamily="18" charset="0"/>
                <a:cs typeface="Times New Roman" pitchFamily="18" charset="0"/>
              </a:rPr>
              <a:t>1-3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p>
        </p:txBody>
      </p:sp>
      <p:sp>
        <p:nvSpPr>
          <p:cNvPr id="22" name="TextBox 13"/>
          <p:cNvSpPr txBox="1"/>
          <p:nvPr/>
        </p:nvSpPr>
        <p:spPr>
          <a:xfrm>
            <a:off x="4971874" y="278092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7953" y="2132856"/>
            <a:ext cx="4952554" cy="600164"/>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2022 </a:t>
            </a:r>
            <a:r>
              <a:rPr lang="ru-RU" sz="1100" dirty="0" err="1" smtClean="0">
                <a:solidFill>
                  <a:schemeClr val="tx1"/>
                </a:solidFill>
                <a:latin typeface="Times New Roman" panose="02020603050405020304" pitchFamily="18" charset="0"/>
                <a:cs typeface="Times New Roman" panose="02020603050405020304" pitchFamily="18" charset="0"/>
              </a:rPr>
              <a:t>жылғы</a:t>
            </a:r>
            <a:r>
              <a:rPr lang="ru-RU" sz="1100" dirty="0" smtClean="0">
                <a:solidFill>
                  <a:schemeClr val="tx1"/>
                </a:solidFill>
                <a:latin typeface="Times New Roman" panose="02020603050405020304" pitchFamily="18" charset="0"/>
                <a:cs typeface="Times New Roman" panose="02020603050405020304" pitchFamily="18" charset="0"/>
              </a:rPr>
              <a:t> 01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тәуілік</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02 </a:t>
            </a:r>
            <a:r>
              <a:rPr lang="ru-RU" sz="1100" dirty="0" err="1" smtClean="0">
                <a:solidFill>
                  <a:schemeClr val="tx1"/>
                </a:solidFill>
                <a:latin typeface="Times New Roman" panose="02020603050405020304" pitchFamily="18" charset="0"/>
                <a:cs typeface="Times New Roman" panose="02020603050405020304" pitchFamily="18" charset="0"/>
              </a:rPr>
              <a:t>қараша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түнде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endParaRPr lang="ru-RU" sz="1100" dirty="0" smtClean="0">
              <a:solidFill>
                <a:schemeClr val="tx1"/>
              </a:solidFill>
              <a:latin typeface="Times New Roman" panose="02020603050405020304" pitchFamily="18" charset="0"/>
              <a:cs typeface="Times New Roman" panose="02020603050405020304" pitchFamily="18" charset="0"/>
            </a:endParaRPr>
          </a:p>
          <a:p>
            <a:pPr lvl="0"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төмендейді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күтілед</a:t>
            </a:r>
            <a:r>
              <a:rPr lang="kk-KZ" sz="1100" dirty="0">
                <a:solidFill>
                  <a:schemeClr val="tx1"/>
                </a:solidFill>
                <a:latin typeface="Times New Roman" panose="02020603050405020304" pitchFamily="18" charset="0"/>
                <a:cs typeface="Times New Roman" panose="02020603050405020304" pitchFamily="18" charset="0"/>
              </a:rPr>
              <a:t>і</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848295"/>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83328" y="4346541"/>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en-US" sz="800" dirty="0" smtClean="0">
                            <a:latin typeface="Times New Roman" panose="02020603050405020304" pitchFamily="18" charset="0"/>
                            <a:cs typeface="Times New Roman" panose="02020603050405020304" pitchFamily="18" charset="0"/>
                          </a:rPr>
                          <a:t>26</a:t>
                        </a:r>
                        <a:r>
                          <a:rPr sz="800" dirty="0" smtClean="0">
                            <a:latin typeface="Times New Roman" panose="02020603050405020304" pitchFamily="18" charset="0"/>
                            <a:cs typeface="Times New Roman" panose="02020603050405020304" pitchFamily="18" charset="0"/>
                          </a:rPr>
                          <a:t>, 79-83-</a:t>
                        </a:r>
                        <a:r>
                          <a:rPr lang="en-US" sz="800" dirty="0" smtClean="0">
                            <a:latin typeface="Times New Roman" panose="02020603050405020304" pitchFamily="18" charset="0"/>
                            <a:cs typeface="Times New Roman" panose="02020603050405020304" pitchFamily="18" charset="0"/>
                          </a:rPr>
                          <a:t>83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ukpp@meteo.kz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Нурмахамбет 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14679</TotalTime>
  <Words>589</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2508</cp:revision>
  <cp:lastPrinted>2021-07-01T03:56:27Z</cp:lastPrinted>
  <dcterms:created xsi:type="dcterms:W3CDTF">2018-03-27T06:03:00Z</dcterms:created>
  <dcterms:modified xsi:type="dcterms:W3CDTF">2022-10-31T09:17:46Z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