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877189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18" y="371825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89706002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Ночью туман.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6-8° тепла.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0-2°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08561" y="2336661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4990980" y="3441259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Аэрологическая станция, 1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4457" y="4411868"/>
            <a:ext cx="4298660" cy="1793249"/>
            <a:chOff x="523875" y="3931523"/>
            <a:chExt cx="4298660" cy="196682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4201162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3152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57337" y="615241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505307448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17431</TotalTime>
  <Words>587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2472</cp:revision>
  <cp:lastPrinted>2021-07-01T03:56:27Z</cp:lastPrinted>
  <dcterms:created xsi:type="dcterms:W3CDTF">2018-03-27T06:03:00Z</dcterms:created>
  <dcterms:modified xsi:type="dcterms:W3CDTF">2022-10-31T09:10:17Z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