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6810325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65001" y="131246"/>
            <a:ext cx="4904473" cy="1615827"/>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Оңтүтсік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бағыттағы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ауыспалы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 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10-12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a:t>
            </a:r>
            <a:r>
              <a:rPr lang="kk-KZ"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Оңтүстік-шығыс</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smtClean="0">
                <a:latin typeface="Times New Roman" pitchFamily="18" charset="0"/>
                <a:cs typeface="Times New Roman" pitchFamily="18" charset="0"/>
              </a:rPr>
              <a:t> 3-5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25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241669"/>
            <a:ext cx="4912412"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2639037"/>
              </p:ext>
            </p:extLst>
          </p:nvPr>
        </p:nvGraphicFramePr>
        <p:xfrm>
          <a:off x="5027449" y="406978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25705">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141365874"/>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14752</TotalTime>
  <Words>542</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2513</cp:revision>
  <cp:lastPrinted>2021-07-01T07:38:07Z</cp:lastPrinted>
  <dcterms:created xsi:type="dcterms:W3CDTF">2018-03-27T06:03:00Z</dcterms:created>
  <dcterms:modified xsi:type="dcterms:W3CDTF">2022-10-31T08:54:11Z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