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54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5419036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октябрь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01 ноября 2022 г.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Ветер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ноября 2022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гололед. Ветер южный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en-US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3496940"/>
              </p:ext>
            </p:extLst>
          </p:nvPr>
        </p:nvGraphicFramePr>
        <p:xfrm>
          <a:off x="5030050" y="4550905"/>
          <a:ext cx="4691064" cy="1745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769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ноября, ночью 02 ноября 2022 года метеорологические условия будут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27618" y="45827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760" y="4442165"/>
            <a:ext cx="4291013" cy="1779392"/>
            <a:chOff x="519759" y="3946722"/>
            <a:chExt cx="4291013" cy="195162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9759" y="3946722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565042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0,13 ≤ Р &lt;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0,19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15696</TotalTime>
  <Words>580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2500</cp:revision>
  <cp:lastPrinted>2021-07-01T03:56:27Z</cp:lastPrinted>
  <dcterms:created xsi:type="dcterms:W3CDTF">2018-03-27T06:03:00Z</dcterms:created>
  <dcterms:modified xsi:type="dcterms:W3CDTF">2022-10-31T08:59:29Z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