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6173914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№304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1988840"/>
            <a:ext cx="4904473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01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ноября, </a:t>
            </a:r>
            <a:r>
              <a:rPr lang="ru-RU" altLang="en-US" sz="11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ноября 2022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789040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6697876"/>
              </p:ext>
            </p:extLst>
          </p:nvPr>
        </p:nvGraphicFramePr>
        <p:xfrm>
          <a:off x="4987165" y="4292464"/>
          <a:ext cx="4691064" cy="22260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8851958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242761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Пасмурно, без осадков. Временами туман, гололед.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южных направлений 5-10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около 5-7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ноября по 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ноября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Облачно, без осадков. Ветер южный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1-3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02674" y="2852936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1660" y="4485708"/>
            <a:ext cx="4298660" cy="1715579"/>
            <a:chOff x="523874" y="4016711"/>
            <a:chExt cx="4298660" cy="188163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79-83-3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info@meteo.kz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"/>
                          </a:rPr>
                          <a:t>ukpp@meteo.kz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4" y="4251267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14682</TotalTime>
  <Words>609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2449</cp:revision>
  <cp:lastPrinted>2021-07-01T03:56:27Z</cp:lastPrinted>
  <dcterms:created xsi:type="dcterms:W3CDTF">2018-03-27T06:03:00Z</dcterms:created>
  <dcterms:modified xsi:type="dcterms:W3CDTF">2022-10-31T09:17:49Z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